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63" r:id="rId2"/>
    <p:sldId id="272" r:id="rId3"/>
    <p:sldId id="266" r:id="rId4"/>
    <p:sldId id="267" r:id="rId5"/>
    <p:sldId id="271" r:id="rId6"/>
    <p:sldId id="268" r:id="rId7"/>
    <p:sldId id="270" r:id="rId8"/>
    <p:sldId id="273" r:id="rId9"/>
    <p:sldId id="278" r:id="rId10"/>
    <p:sldId id="274" r:id="rId11"/>
    <p:sldId id="276" r:id="rId12"/>
    <p:sldId id="277" r:id="rId13"/>
    <p:sldId id="279" r:id="rId14"/>
    <p:sldId id="280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366" r:id="rId24"/>
    <p:sldId id="264" r:id="rId25"/>
    <p:sldId id="348" r:id="rId26"/>
    <p:sldId id="265" r:id="rId27"/>
    <p:sldId id="349" r:id="rId28"/>
    <p:sldId id="350" r:id="rId29"/>
    <p:sldId id="269" r:id="rId30"/>
    <p:sldId id="351" r:id="rId31"/>
    <p:sldId id="352" r:id="rId32"/>
    <p:sldId id="275" r:id="rId33"/>
    <p:sldId id="353" r:id="rId34"/>
    <p:sldId id="354" r:id="rId35"/>
    <p:sldId id="355" r:id="rId36"/>
    <p:sldId id="356" r:id="rId37"/>
    <p:sldId id="357" r:id="rId38"/>
    <p:sldId id="281" r:id="rId39"/>
    <p:sldId id="282" r:id="rId40"/>
    <p:sldId id="358" r:id="rId41"/>
    <p:sldId id="359" r:id="rId42"/>
    <p:sldId id="367" r:id="rId43"/>
    <p:sldId id="368" r:id="rId44"/>
    <p:sldId id="360" r:id="rId45"/>
    <p:sldId id="361" r:id="rId46"/>
    <p:sldId id="362" r:id="rId47"/>
    <p:sldId id="363" r:id="rId48"/>
    <p:sldId id="364" r:id="rId49"/>
    <p:sldId id="479" r:id="rId50"/>
    <p:sldId id="365" r:id="rId51"/>
    <p:sldId id="291" r:id="rId52"/>
    <p:sldId id="292" r:id="rId53"/>
    <p:sldId id="293" r:id="rId54"/>
    <p:sldId id="294" r:id="rId55"/>
    <p:sldId id="369" r:id="rId56"/>
    <p:sldId id="295" r:id="rId57"/>
    <p:sldId id="296" r:id="rId58"/>
    <p:sldId id="480" r:id="rId59"/>
    <p:sldId id="297" r:id="rId60"/>
    <p:sldId id="298" r:id="rId61"/>
    <p:sldId id="481" r:id="rId62"/>
    <p:sldId id="299" r:id="rId63"/>
    <p:sldId id="300" r:id="rId64"/>
    <p:sldId id="301" r:id="rId65"/>
    <p:sldId id="302" r:id="rId66"/>
    <p:sldId id="303" r:id="rId67"/>
    <p:sldId id="304" r:id="rId68"/>
    <p:sldId id="47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A91410-75D9-454A-9B44-CDBA9C2867C3}" v="6" dt="2024-05-04T08:51:34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Karthik" userId="6610c6a7b11086f3" providerId="LiveId" clId="{AEA91410-75D9-454A-9B44-CDBA9C2867C3}"/>
    <pc:docChg chg="undo custSel modSld">
      <pc:chgData name="Rahul Karthik" userId="6610c6a7b11086f3" providerId="LiveId" clId="{AEA91410-75D9-454A-9B44-CDBA9C2867C3}" dt="2024-05-04T10:02:31.355" v="34" actId="1076"/>
      <pc:docMkLst>
        <pc:docMk/>
      </pc:docMkLst>
      <pc:sldChg chg="addSp delSp modSp mod">
        <pc:chgData name="Rahul Karthik" userId="6610c6a7b11086f3" providerId="LiveId" clId="{AEA91410-75D9-454A-9B44-CDBA9C2867C3}" dt="2024-05-04T08:47:36.734" v="6" actId="1076"/>
        <pc:sldMkLst>
          <pc:docMk/>
          <pc:sldMk cId="3594901428" sldId="358"/>
        </pc:sldMkLst>
        <pc:inkChg chg="del">
          <ac:chgData name="Rahul Karthik" userId="6610c6a7b11086f3" providerId="LiveId" clId="{AEA91410-75D9-454A-9B44-CDBA9C2867C3}" dt="2024-05-04T08:44:48.798" v="0" actId="478"/>
          <ac:inkMkLst>
            <pc:docMk/>
            <pc:sldMk cId="3594901428" sldId="358"/>
            <ac:inkMk id="3" creationId="{F047C949-049A-E921-45CB-37B3BC42E8FB}"/>
          </ac:inkMkLst>
        </pc:inkChg>
        <pc:inkChg chg="add">
          <ac:chgData name="Rahul Karthik" userId="6610c6a7b11086f3" providerId="LiveId" clId="{AEA91410-75D9-454A-9B44-CDBA9C2867C3}" dt="2024-05-04T08:45:18.596" v="1" actId="9405"/>
          <ac:inkMkLst>
            <pc:docMk/>
            <pc:sldMk cId="3594901428" sldId="358"/>
            <ac:inkMk id="4" creationId="{EE4CAE35-2F56-D382-C81C-35CEB4CE2188}"/>
          </ac:inkMkLst>
        </pc:inkChg>
        <pc:inkChg chg="add del">
          <ac:chgData name="Rahul Karthik" userId="6610c6a7b11086f3" providerId="LiveId" clId="{AEA91410-75D9-454A-9B44-CDBA9C2867C3}" dt="2024-05-04T08:46:39.968" v="4"/>
          <ac:inkMkLst>
            <pc:docMk/>
            <pc:sldMk cId="3594901428" sldId="358"/>
            <ac:inkMk id="5" creationId="{65EC740E-B90A-4E33-4F75-CA8D80F8B498}"/>
          </ac:inkMkLst>
        </pc:inkChg>
        <pc:inkChg chg="add mod">
          <ac:chgData name="Rahul Karthik" userId="6610c6a7b11086f3" providerId="LiveId" clId="{AEA91410-75D9-454A-9B44-CDBA9C2867C3}" dt="2024-05-04T08:47:36.734" v="6" actId="1076"/>
          <ac:inkMkLst>
            <pc:docMk/>
            <pc:sldMk cId="3594901428" sldId="358"/>
            <ac:inkMk id="6" creationId="{75B79659-0207-A33F-478B-AD4D395D837C}"/>
          </ac:inkMkLst>
        </pc:inkChg>
        <pc:inkChg chg="add">
          <ac:chgData name="Rahul Karthik" userId="6610c6a7b11086f3" providerId="LiveId" clId="{AEA91410-75D9-454A-9B44-CDBA9C2867C3}" dt="2024-05-04T08:47:10.962" v="5" actId="9405"/>
          <ac:inkMkLst>
            <pc:docMk/>
            <pc:sldMk cId="3594901428" sldId="358"/>
            <ac:inkMk id="7" creationId="{9A9BD8D3-2F7A-CB82-4330-85C3375453E6}"/>
          </ac:inkMkLst>
        </pc:inkChg>
      </pc:sldChg>
      <pc:sldChg chg="addSp delSp modSp mod">
        <pc:chgData name="Rahul Karthik" userId="6610c6a7b11086f3" providerId="LiveId" clId="{AEA91410-75D9-454A-9B44-CDBA9C2867C3}" dt="2024-05-04T08:51:02.081" v="26"/>
        <pc:sldMkLst>
          <pc:docMk/>
          <pc:sldMk cId="4274764848" sldId="359"/>
        </pc:sldMkLst>
        <pc:grpChg chg="mod">
          <ac:chgData name="Rahul Karthik" userId="6610c6a7b11086f3" providerId="LiveId" clId="{AEA91410-75D9-454A-9B44-CDBA9C2867C3}" dt="2024-05-04T08:50:42.972" v="21"/>
          <ac:grpSpMkLst>
            <pc:docMk/>
            <pc:sldMk cId="4274764848" sldId="359"/>
            <ac:grpSpMk id="11" creationId="{9EBA0097-10A1-282E-1CCD-FCED2B28A74D}"/>
          </ac:grpSpMkLst>
        </pc:grpChg>
        <pc:grpChg chg="mod">
          <ac:chgData name="Rahul Karthik" userId="6610c6a7b11086f3" providerId="LiveId" clId="{AEA91410-75D9-454A-9B44-CDBA9C2867C3}" dt="2024-05-04T08:51:02.081" v="26"/>
          <ac:grpSpMkLst>
            <pc:docMk/>
            <pc:sldMk cId="4274764848" sldId="359"/>
            <ac:grpSpMk id="15" creationId="{D6C46EC7-3934-05F3-D2C3-E50664CB26CF}"/>
          </ac:grpSpMkLst>
        </pc:grpChg>
        <pc:inkChg chg="del">
          <ac:chgData name="Rahul Karthik" userId="6610c6a7b11086f3" providerId="LiveId" clId="{AEA91410-75D9-454A-9B44-CDBA9C2867C3}" dt="2024-05-04T08:48:50.165" v="7" actId="478"/>
          <ac:inkMkLst>
            <pc:docMk/>
            <pc:sldMk cId="4274764848" sldId="359"/>
            <ac:inkMk id="3" creationId="{B6725480-49D4-54C6-95B0-88B981BE250F}"/>
          </ac:inkMkLst>
        </pc:inkChg>
        <pc:inkChg chg="add">
          <ac:chgData name="Rahul Karthik" userId="6610c6a7b11086f3" providerId="LiveId" clId="{AEA91410-75D9-454A-9B44-CDBA9C2867C3}" dt="2024-05-04T08:49:15.785" v="8" actId="9405"/>
          <ac:inkMkLst>
            <pc:docMk/>
            <pc:sldMk cId="4274764848" sldId="359"/>
            <ac:inkMk id="4" creationId="{3420A244-7739-1BB7-0D11-C873A2A08247}"/>
          </ac:inkMkLst>
        </pc:inkChg>
        <pc:inkChg chg="add del">
          <ac:chgData name="Rahul Karthik" userId="6610c6a7b11086f3" providerId="LiveId" clId="{AEA91410-75D9-454A-9B44-CDBA9C2867C3}" dt="2024-05-04T08:49:46.422" v="11" actId="9405"/>
          <ac:inkMkLst>
            <pc:docMk/>
            <pc:sldMk cId="4274764848" sldId="359"/>
            <ac:inkMk id="5" creationId="{54176E8F-6DD1-BDAA-E0E0-F0CA41D119CF}"/>
          </ac:inkMkLst>
        </pc:inkChg>
        <pc:inkChg chg="add del">
          <ac:chgData name="Rahul Karthik" userId="6610c6a7b11086f3" providerId="LiveId" clId="{AEA91410-75D9-454A-9B44-CDBA9C2867C3}" dt="2024-05-04T08:49:53.243" v="13" actId="9405"/>
          <ac:inkMkLst>
            <pc:docMk/>
            <pc:sldMk cId="4274764848" sldId="359"/>
            <ac:inkMk id="6" creationId="{E70D4BFF-21D9-2EC8-800F-07AEAB010019}"/>
          </ac:inkMkLst>
        </pc:inkChg>
        <pc:inkChg chg="add del">
          <ac:chgData name="Rahul Karthik" userId="6610c6a7b11086f3" providerId="LiveId" clId="{AEA91410-75D9-454A-9B44-CDBA9C2867C3}" dt="2024-05-04T08:50:33.468" v="16"/>
          <ac:inkMkLst>
            <pc:docMk/>
            <pc:sldMk cId="4274764848" sldId="359"/>
            <ac:inkMk id="7" creationId="{E368C2C2-C12B-288C-3367-5BAED71D6D19}"/>
          </ac:inkMkLst>
        </pc:inkChg>
        <pc:inkChg chg="add">
          <ac:chgData name="Rahul Karthik" userId="6610c6a7b11086f3" providerId="LiveId" clId="{AEA91410-75D9-454A-9B44-CDBA9C2867C3}" dt="2024-05-04T08:50:21.708" v="15" actId="9405"/>
          <ac:inkMkLst>
            <pc:docMk/>
            <pc:sldMk cId="4274764848" sldId="359"/>
            <ac:inkMk id="8" creationId="{E89F8681-9D66-7500-A0B9-55EEB385314D}"/>
          </ac:inkMkLst>
        </pc:inkChg>
        <pc:inkChg chg="add del mod">
          <ac:chgData name="Rahul Karthik" userId="6610c6a7b11086f3" providerId="LiveId" clId="{AEA91410-75D9-454A-9B44-CDBA9C2867C3}" dt="2024-05-04T08:50:44.431" v="22" actId="9405"/>
          <ac:inkMkLst>
            <pc:docMk/>
            <pc:sldMk cId="4274764848" sldId="359"/>
            <ac:inkMk id="9" creationId="{AEDFDD5C-90BF-FA10-10BD-5E262D6AE59C}"/>
          </ac:inkMkLst>
        </pc:inkChg>
        <pc:inkChg chg="add del mod">
          <ac:chgData name="Rahul Karthik" userId="6610c6a7b11086f3" providerId="LiveId" clId="{AEA91410-75D9-454A-9B44-CDBA9C2867C3}" dt="2024-05-04T08:50:42.972" v="21"/>
          <ac:inkMkLst>
            <pc:docMk/>
            <pc:sldMk cId="4274764848" sldId="359"/>
            <ac:inkMk id="10" creationId="{5E8FE1D4-12DD-B6B1-3784-46802870A6AE}"/>
          </ac:inkMkLst>
        </pc:inkChg>
        <pc:inkChg chg="add">
          <ac:chgData name="Rahul Karthik" userId="6610c6a7b11086f3" providerId="LiveId" clId="{AEA91410-75D9-454A-9B44-CDBA9C2867C3}" dt="2024-05-04T08:50:55.183" v="23" actId="9405"/>
          <ac:inkMkLst>
            <pc:docMk/>
            <pc:sldMk cId="4274764848" sldId="359"/>
            <ac:inkMk id="12" creationId="{62353880-B868-36CE-E872-7575E11191D3}"/>
          </ac:inkMkLst>
        </pc:inkChg>
        <pc:inkChg chg="add mod">
          <ac:chgData name="Rahul Karthik" userId="6610c6a7b11086f3" providerId="LiveId" clId="{AEA91410-75D9-454A-9B44-CDBA9C2867C3}" dt="2024-05-04T08:51:02.081" v="26"/>
          <ac:inkMkLst>
            <pc:docMk/>
            <pc:sldMk cId="4274764848" sldId="359"/>
            <ac:inkMk id="13" creationId="{848A69C2-E8BF-AF19-1777-EAF6B37698E7}"/>
          </ac:inkMkLst>
        </pc:inkChg>
        <pc:inkChg chg="add mod">
          <ac:chgData name="Rahul Karthik" userId="6610c6a7b11086f3" providerId="LiveId" clId="{AEA91410-75D9-454A-9B44-CDBA9C2867C3}" dt="2024-05-04T08:51:02.081" v="26"/>
          <ac:inkMkLst>
            <pc:docMk/>
            <pc:sldMk cId="4274764848" sldId="359"/>
            <ac:inkMk id="14" creationId="{0347348E-D408-2FDE-0114-005C3187C883}"/>
          </ac:inkMkLst>
        </pc:inkChg>
      </pc:sldChg>
      <pc:sldChg chg="modSp mod">
        <pc:chgData name="Rahul Karthik" userId="6610c6a7b11086f3" providerId="LiveId" clId="{AEA91410-75D9-454A-9B44-CDBA9C2867C3}" dt="2024-05-04T09:20:40.957" v="30" actId="14100"/>
        <pc:sldMkLst>
          <pc:docMk/>
          <pc:sldMk cId="315471258" sldId="360"/>
        </pc:sldMkLst>
        <pc:picChg chg="mod">
          <ac:chgData name="Rahul Karthik" userId="6610c6a7b11086f3" providerId="LiveId" clId="{AEA91410-75D9-454A-9B44-CDBA9C2867C3}" dt="2024-05-04T09:20:40.957" v="30" actId="14100"/>
          <ac:picMkLst>
            <pc:docMk/>
            <pc:sldMk cId="315471258" sldId="360"/>
            <ac:picMk id="2" creationId="{00000000-0000-0000-0000-000000000000}"/>
          </ac:picMkLst>
        </pc:picChg>
      </pc:sldChg>
      <pc:sldChg chg="addSp delSp modSp mod">
        <pc:chgData name="Rahul Karthik" userId="6610c6a7b11086f3" providerId="LiveId" clId="{AEA91410-75D9-454A-9B44-CDBA9C2867C3}" dt="2024-05-04T10:02:31.355" v="34" actId="1076"/>
        <pc:sldMkLst>
          <pc:docMk/>
          <pc:sldMk cId="2662225661" sldId="361"/>
        </pc:sldMkLst>
        <pc:picChg chg="mod">
          <ac:chgData name="Rahul Karthik" userId="6610c6a7b11086f3" providerId="LiveId" clId="{AEA91410-75D9-454A-9B44-CDBA9C2867C3}" dt="2024-05-04T10:02:31.355" v="34" actId="1076"/>
          <ac:picMkLst>
            <pc:docMk/>
            <pc:sldMk cId="2662225661" sldId="361"/>
            <ac:picMk id="2" creationId="{00000000-0000-0000-0000-000000000000}"/>
          </ac:picMkLst>
        </pc:picChg>
        <pc:inkChg chg="add del">
          <ac:chgData name="Rahul Karthik" userId="6610c6a7b11086f3" providerId="LiveId" clId="{AEA91410-75D9-454A-9B44-CDBA9C2867C3}" dt="2024-05-04T10:02:10.599" v="32" actId="478"/>
          <ac:inkMkLst>
            <pc:docMk/>
            <pc:sldMk cId="2662225661" sldId="361"/>
            <ac:inkMk id="3" creationId="{A1559AB6-9A89-20BB-E3DC-DC823E0232DC}"/>
          </ac:inkMkLst>
        </pc:inkChg>
      </pc:sldChg>
      <pc:sldChg chg="addSp mod">
        <pc:chgData name="Rahul Karthik" userId="6610c6a7b11086f3" providerId="LiveId" clId="{AEA91410-75D9-454A-9B44-CDBA9C2867C3}" dt="2024-05-04T08:51:08.415" v="27" actId="9405"/>
        <pc:sldMkLst>
          <pc:docMk/>
          <pc:sldMk cId="2261851709" sldId="367"/>
        </pc:sldMkLst>
        <pc:inkChg chg="add">
          <ac:chgData name="Rahul Karthik" userId="6610c6a7b11086f3" providerId="LiveId" clId="{AEA91410-75D9-454A-9B44-CDBA9C2867C3}" dt="2024-05-04T08:49:35.697" v="9" actId="9405"/>
          <ac:inkMkLst>
            <pc:docMk/>
            <pc:sldMk cId="2261851709" sldId="367"/>
            <ac:inkMk id="3" creationId="{AE7D599F-51E7-6922-D8C9-498F3BCC0E8D}"/>
          </ac:inkMkLst>
        </pc:inkChg>
        <pc:inkChg chg="add">
          <ac:chgData name="Rahul Karthik" userId="6610c6a7b11086f3" providerId="LiveId" clId="{AEA91410-75D9-454A-9B44-CDBA9C2867C3}" dt="2024-05-04T08:51:08.415" v="27" actId="9405"/>
          <ac:inkMkLst>
            <pc:docMk/>
            <pc:sldMk cId="2261851709" sldId="367"/>
            <ac:inkMk id="5" creationId="{B17E0CCD-756E-0FEC-A170-1B6B1AB545E8}"/>
          </ac:inkMkLst>
        </pc:inkChg>
      </pc:sldChg>
      <pc:sldChg chg="delSp">
        <pc:chgData name="Rahul Karthik" userId="6610c6a7b11086f3" providerId="LiveId" clId="{AEA91410-75D9-454A-9B44-CDBA9C2867C3}" dt="2024-05-04T08:51:34.189" v="28"/>
        <pc:sldMkLst>
          <pc:docMk/>
          <pc:sldMk cId="1967205524" sldId="368"/>
        </pc:sldMkLst>
        <pc:inkChg chg="del">
          <ac:chgData name="Rahul Karthik" userId="6610c6a7b11086f3" providerId="LiveId" clId="{AEA91410-75D9-454A-9B44-CDBA9C2867C3}" dt="2024-05-04T08:51:34.189" v="28"/>
          <ac:inkMkLst>
            <pc:docMk/>
            <pc:sldMk cId="1967205524" sldId="368"/>
            <ac:inkMk id="3" creationId="{E1B11A6F-9889-99BB-E03E-68727071B449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95.27508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2-05T03:18:31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9161 4565 0,'30'0'469,"-1"30"-469,29-1 16,-28 0-1,-1 0 17,0-29-17,59 59-15,-29-59 16,-1 0-16,88 29 15,-116 1 17,-1-1-32,-29 0 15,29-29 1,1 29 0,-1 1-1,0-30-15,30 0 16,-1 29-16,30 29 15,-29-28-15,-30-30 16,88 58-16,-29-58 16,58 117-16,-87-117 15,-30 29-15,0-29 16,0 0-16,30 30 109,-1-30-62,-28 0-16,-1 0-15,0 0 0,30 29-16,-30 0 15,0 1-15,59 28 16,-59-58-16,59 59 0,-29-1 16,-1-29-16,-28 1 15,57 28 1,-57-29 15,28 30-31,1-30 16,-30 0-16,30 1 0,28 58 0,-57-59 15,58 59-15,-30-30 32,59 59-32,29 0 15,59 59-15,-88-88 16,-29 29-16,117 29 0,-176-117 15,118 59 1,-1 0-16,-58 0 0,-29-59 16,-30 0-1,88 59-15,-59-59 16,60 88-16,-31-29 0,60 29 16,-30-88-16,0 59 15,0-29-15,-29-1 16,29 59-1,-59-58 17,-28-30-32,-1 29 31,59-28-31,29 58 16,-59-59-1,59 0-15,-58 0 16,58 59-16,29-59 0,89 118 15,-177-118 1,147 0-16,-88-29 0,59 29 16,-30 59-16,-87-88 15,-1 0-15,1 30 16,-1-1 46,-28-29-46,28 29-16,30 30 31,29-30-31,-117 0 16,29-29-16,30 29 0,-30 1 16,0-1-1,30 0 1,-30-29-1,-29 29 1,88 30 0,-59-59-16,30 58 0,-30-58 15,0 30-15,30 28 16,-30-28 0,30 28-16,-59-29 15,29-29 1,0 30-1,0 28-15,1-29 16,-1 1-16,0 28 16,30 30-1,-1-30-15,-28-28 16,-1-1-16,0 30 16,0-30-16,-29 0 15,30 0-15,-1 1 16,30 28-16,-30-29 31,0 1 0,-29-60 313,29-87-328,30 30-16,-30 87 0,0-59 31,-29 30-15,59-1 749,-30 30-749,88 88-16,88 88 0,-88-118 15,117 118 1,-87-118-16,-1 59 0,-87-58 16,29-30-1,-59 1-15,88 28 0,-88-58 16,59 29-16,-59-29 16,59 59-1,58 29 1,-58-59-16,29 59 15,0-1-15,88 31 0,-117-89 0,88 88 16,-147-88-16,88 0 31,0 1-31,0 28 16,30 1-16,-60-1 0,1 30 16,59-59-16,58 88 15,-59-29-15,59 88 16,-59-118-16,59 59 15,-59-29 1,1-29-16,-59-1 0,-30-29 16,59 30-16,-88-59 15,-29 29 1,30 0-16,28 1 16,1 28-16,58 1 31,-29 58-31,0-88 0,116 117 15,-57-29-15,58 0 16,-59-29-16,-29 0 16,29 0-16,-87-59 15,-30 0 17,-29 1-17,30-30 1,-1 29-1,0 0-15,30 30 32</inkml:trace>
  <inkml:trace contextRef="#ctx0" brushRef="#br0" timeOffset="1419.26">20723 10476 0,'0'147'156,"0"145"-156,0 1 16,0 117-16,0-176 15,0-29-15,0-30 16,0-87-16,0-59 16,0 1-16,0-1 109,-29-58-78,29-118 0</inkml:trace>
  <inkml:trace contextRef="#ctx0" brushRef="#br0" timeOffset="1888.34">20870 10769 0</inkml:trace>
  <inkml:trace contextRef="#ctx0" brushRef="#br0" timeOffset="2659.12">21045 10681 0,'30'30'93,"116"291"-77,-146-28-16,0-117 16,0 116-16,59-28 15,-59-206-15,0 1 16,0 29-1,29-59-15</inkml:trace>
  <inkml:trace contextRef="#ctx0" brushRef="#br0" timeOffset="4226.96">20255 7638 0,'0'117'140,"59"-29"-140,-59 29 0,117 29 16,-88-87-1,0 87-15,30-58 16,-59-30 0,0-28-16,0-1 15,29-29-15,-29 29 0,0 0 16,0 1 0,29-1-1,-29 59 1,30-30-16,28 30 15,-29 58-15,59-58 0,-59 58 16,1-116-16,-1-1 16,0 30-16</inkml:trace>
  <inkml:trace contextRef="#ctx0" brushRef="#br0" timeOffset="5079.8">20548 7462 0,'29'0'94,"88"88"-79,-29 88-15,29-1 0,-29 1 0,-30-30 16,1-29-1,-1-29-15,-58-59 0,30 30 16,-30-30 0,0 0 77,29 1-61</inkml:trace>
  <inkml:trace contextRef="#ctx0" brushRef="#br0" timeOffset="11791.57">9132 4478 0,'29'0'62,"1"0"-46,-1 29-16,-29 29 16,29 1-1,0-1 1,1 1-16,-30-30 0,0 59 15,29-29 1,0 87-16,-29-58 16,59-1-16,-59 148 15,58-1-15,-58 29 16,30-87 0,-1 28-16,-29-174 0,0 87 15,88 58 1,-59-28-16,0-60 15,-29 31-15,0-89 0,29 146 16,-29 1-16,88 29 16,-88-117-16,30 29 0,-30 87 15,29-87-15,0 1 16,-29-31-16,88 1 16,-59 88-1,0-59-15,-29 0 16,30 117-16,-30-205 15,0 0-15,58 59 0,-58-59 16,0 89 0,0-31 15,0-28-31,0 29 16,0 29-16,0 0 15,0 29-15,0-29 0,0-29 16,0 87-1,0-58-15,0 1 16,0-60-16,0 30 16,0 0-1,0 29-15,0-88 0,30 88 16,-30-58-16,0 28 16,0-57-16,0 57 0,0 1 31,0 0-31,0-59 0,0 59 15,0-29 1,0-30-16,0 88 0,0 0 0,0-59 31,0 1-31,0 29 16,0 0-16,0 58 0,0 117 16,0-29-1,0-58-15,0-30 0,0 59 16,0-59-16,0-29 15,0-58-15,0 29 16,0-59-16,0 0 16,0 30-1,0-30 1,0 0 0,0 1-1,0 28-15,0 88 16,0-29-16,0 0 31,0-29-31,0-58 16,0-1 46,29 0 126,29-29-188,1 0 31,-30 0-31,59 0 16,29-58-16,0 28 15,-58 30-15,28-29 16,1 0-16,59 29 15,-1-88 1,-29 59-16,-29-1 16,-30 30-16,60-29 15,-1 29-15,-59-58 16,1 28-16,-1 30 16,89 0-16,28-58 0,-87 29 15,0 29-15,87 0 16,-28 0-16,58 0 0,0 0 15,-88 0 1,-29 0-16,58 0 16,30 0-16,-89 0 15,-57 0 1,87 0-16,-88 0 16,0 0-1,88 0-15,-87 0 0,87 0 16,-88 0-16,117 0 15,-29 0 1,59 0-16,87 0 16,-28 0-16,57 0 0,-116 29 0,58-29 31,-175 0-31,-1 0 0,-29 0 0,1 0 16,-1 0-1,88 58 1,0-58-16,117 30 0,118 28 0,-1-58 31,88 117-31,-88-117 16,-58 0-16,-117 0 0,-30 0 0,-88 0 31,30 0-31,-59 0 16,1 0-16,58 0 15,29 0-15,-30 0 0,89 0 16,88 59-16,-30-59 15,-59 0-15,-28 29 16,28-29 0,-58 0-16,30 0 15,-59 0-15,-59 0 0,29 0 16,-28 0 0,87 0-16,0 0 15,117 29-15,117-29 16,-117 0-1,176 0-15,-117 0 0,58 0 16,-175 0-16,87 0 16,-87 0-1,-88 0-15,-59 0 0,0 0 16,0 0 31,1 0-32,28 0 1,30 0-16,29 0 16,-58 0-16,-30 0 0,0 0 15,30 0-15,-30 0 47,30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4T08:49:15.784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12559,'0'-12532,"0"12506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4T08:50:21.707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0,'178'0,"44"0,115 0,7985 0,-8304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08:50:55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212 126 24575,'-2'-4'0,"0"0"0,0 1 0,0-1 0,-1 0 0,1 1 0,-1 0 0,0-1 0,0 1 0,0 0 0,-4-3 0,-40-27 0,27 20 0,15 9 0,-3-1 0,1 0 0,-1 0 0,0 0 0,0 1 0,-13-5 0,20 9 0,-1-1 0,1 1 0,0 0 0,-1 0 0,1-1 0,-1 1 0,1 0 0,-1 0 0,1 0 0,-1 1 0,1-1 0,-1 0 0,1 1 0,-1-1 0,1 0 0,0 1 0,-1 0 0,1-1 0,0 1 0,-1 0 0,1 0 0,0-1 0,0 1 0,0 0 0,0 0 0,0 1 0,0-1 0,0 0 0,0 0 0,0 0 0,0 1 0,1-1 0,-1 0 0,0 1 0,1-1 0,-1 0 0,1 1 0,0-1 0,-1 1 0,1 2 0,-1-1 0,1 0 0,-1 0 0,1 0 0,-1 0 0,1 0 0,0 0 0,0 0 0,1 0 0,-1 0 0,1 0 0,-1 0 0,1 0 0,0 0 0,0 0 0,0 0 0,1-1 0,-1 1 0,1 0 0,-1-1 0,1 1 0,0-1 0,0 1 0,0-1 0,0 0 0,1 0 0,-1 0 0,0 0 0,1 0 0,0-1 0,-1 1 0,1-1 0,0 0 0,3 2 0,3 0 0,1 1 0,0-1 0,0-1 0,0 1 0,1-2 0,-1 0 0,0 0 0,20-1 0,-28-1 0,0 1 0,0 0 0,0-1 0,0 0 0,0 0 0,0 1 0,0-1 0,0 0 0,0 0 0,0-1 0,-1 1 0,1 0 0,-1-1 0,1 1 0,-1-1 0,1 1 0,-1-1 0,0 0 0,1 1 0,-1-1 0,0 0 0,0 0 0,0-2 0,14-17 0,-15 21 0,0-1 0,1 1 0,-1 0 0,0-1 0,1 1 0,-1 0 0,1-1 0,-1 1 0,0 0 0,1-1 0,-1 1 0,1 0 0,-1 0 0,1 0 0,-1-1 0,1 1 0,-1 0 0,1 0 0,-1 0 0,1 0 0,-1 0 0,1 0 0,-1 0 0,1 0 0,-1 0 0,1 0 0,-1 0 0,1 1 0,-1-1 0,2 0 0,10 15 0,2 20 0,-7-11 0,1 0 0,1-1 0,1 0 0,21 34 0,2 7 0,-12-30-1365,-16-25-5461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08:50:58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161 215 24575,'-9'-3'0,"0"1"0,0-1 0,1 2 0,-1-1 0,0 1 0,0 1 0,-1-1 0,1 1 0,0 1 0,-16 3 0,24-4 0,0 0 0,0 0 0,-1 1 0,1-1 0,0 1 0,0-1 0,-1 1 0,1-1 0,0 1 0,0 0 0,0-1 0,0 1 0,0 0 0,0 0 0,0 0 0,0 0 0,0 0 0,1 0 0,-1 0 0,0 0 0,1 0 0,-1 0 0,0 0 0,1 1 0,0-1 0,-1 0 0,1 0 0,0 1 0,-1-1 0,1 0 0,0 0 0,0 1 0,0-1 0,0 0 0,0 1 0,0-1 0,1 0 0,-1 0 0,0 1 0,1-1 0,-1 0 0,1 0 0,-1 0 0,1 1 0,-1-1 0,1 0 0,1 1 0,1 3 0,0 0 0,1 0 0,-1 0 0,1-1 0,0 0 0,1 1 0,-1-1 0,9 5 0,31 20 0,-29-18 0,0-1 0,23 11 0,-33-19 0,-3-1 0,0 1 0,0-1 0,0-1 0,0 1 0,0 0 0,0 0 0,0-1 0,1 1 0,-1-1 0,4 0 0,-5 0 0,0-1 0,0 1 0,0-1 0,-1 0 0,1 1 0,0-1 0,0 0 0,-1 0 0,1 0 0,-1 1 0,1-1 0,0 0 0,-1 0 0,0 0 0,1 0 0,-1 0 0,0 0 0,1 0 0,-1 0 0,0 0 0,0 0 0,0 0 0,0 0 0,0 0 0,0 0 0,0 0 0,0 0 0,0-2 0,-1-3 0,1-1 0,-1 1 0,0 0 0,0-1 0,-1 1 0,0 0 0,0-1 0,0 1 0,-1 0 0,0 1 0,0-1 0,-6-7 0,-7-9 0,-33-34 0,10 13 0,29 31 0,-39-52 0,44 57 0,0-1 0,1 1 0,0-1 0,1 0 0,-1 0 0,-3-17 0,10 30 0,0 0 0,0 0 0,1 0 0,0-1 0,7 7 0,2 4 0,-12-14 0,9 13 0,2 0 0,-1-1 0,2 0 0,0-1 0,0 0 0,26 16 0,17 11 89,-41-27-574,1-1 1,21 12-1,-28-19-6341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08:51:01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31 161 24575,'4'5'0,"1"1"0,0 0 0,-1 1 0,6 11 0,5 9 0,36 45 0,54 107 0,-97-167 0,-7-18 0,-9-23 0,-13-11 0,-2 1 0,-2 1 0,-32-37 0,-17-27 0,70 96 0,0 0 0,1 0 0,-1-1 0,1 0 0,0 0 0,1 1 0,0-2 0,0 1 0,-2-14 0,4 18 0,0 0 0,0-1 0,1 1 0,-1 0 0,1-1 0,-1 1 0,1 0 0,0 0 0,0 0 0,0-1 0,1 1 0,-1 0 0,1 1 0,0-1 0,0 0 0,0 0 0,0 1 0,0-1 0,0 1 0,1 0 0,-1 0 0,1 0 0,4-3 0,-5 3 0,0 1 0,0 0 0,-1 0 0,1 0 0,1 0 0,-1 0 0,0 0 0,0 1 0,0-1 0,0 1 0,0-1 0,1 1 0,-1 0 0,0 0 0,0 0 0,1 0 0,3 1 0,-3 0 0,-1 0 0,1 0 0,0 1 0,-1-1 0,1 1 0,-1 0 0,0 0 0,0 0 0,0 0 0,0 0 0,0 0 0,0 0 0,3 5 0,1 1 0,-1 1 0,0-1 0,0 1 0,-1-1 0,0 1 0,0 1 0,-1-1 0,0 0 0,-1 1 0,1 10 0,-2-19 0,-1 0 0,0 0 0,0 0 0,0-1 0,1 1 0,-1 0 0,0 0 0,1 0 0,-1-1 0,1 1 0,-1 0 0,1 0 0,-1-1 0,1 1 0,0-1 0,-1 1 0,1 0 0,0-1 0,-1 1 0,1-1 0,0 1 0,0-1 0,-1 0 0,1 1 0,0-1 0,0 0 0,0 0 0,0 1 0,-1-1 0,1 0 0,0 0 0,0 0 0,0 0 0,0 0 0,0 0 0,0 0 0,-1 0 0,2-1 0,43-9 0,-22 3 0,-20 7 0,1 0 0,0 0 0,-1 0 0,1 0 0,-1 1 0,1 0 0,-1 0 0,1-1 0,-1 2 0,1-1 0,-1 0 0,0 1 0,1 0 0,-1-1 0,0 1 0,0 1 0,-1-1 0,1 0 0,0 1 0,-1-1 0,1 1 0,-1 0 0,0 0 0,0 0 0,0 0 0,0 0 0,0 0 0,-1 0 0,2 6 0,-1-5 0,0 1 0,-1-1 0,0 1 0,0 0 0,0-1 0,0 1 0,-1 0 0,0-1 0,0 1 0,0 0 0,0 0 0,-1-1 0,0 1 0,0 0 0,0-1 0,0 1 0,-1-1 0,0 0 0,0 1 0,0-1 0,0 0 0,-4 5 0,-6 6-62,9-11-101,-1 0 0,1 0 0,0 0 1,-1 0-1,0 0 0,0-1 0,-8 5 0,6-5-6663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08:49:35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1279 1 24575,'-80'1'0,"-110"14"0,-110 13 0,226-17 0,1 3 0,1 4 0,0 3 0,2 3 0,1 2 0,-69 39 0,115-54 0,10-5 0,1 1 0,0-1 0,0 2 0,1 0 0,-16 14 0,23-19 0,1 1 0,1-1 0,-1 1 0,0 0 0,1 0 0,0 0 0,0 0 0,0 1 0,1-1 0,-1 0 0,1 1 0,0-1 0,0 1 0,0 0 0,1-1 0,0 1 0,0-1 0,0 1 0,0 0 0,1-1 0,1 6 0,0-1 0,1 1 0,0-1 0,1 0 0,0 0 0,1-1 0,-1 1 0,2-1 0,-1 0 0,1 0 0,9 8 0,1 2 0,1-2 0,1 0 0,22 14 0,-30-23 0,0-2 0,0 0 0,0 0 0,0 0 0,1-2 0,-1 1 0,20 3 0,6-2 0,39 1 0,19 3 0,-12 2 0,48 9 0,-120-18 0,1 1 0,-1 0 0,0 0 0,0 1 0,-1 1 0,13 6 0,-1 0 0,1-1 0,0-1 0,1-1 0,-1-1 0,42 7 0,29 9 0,-11 0 0,2-4 0,141 13 0,156-25 0,-216-10 0,-68 2 0,-23-1 0,-1 3 0,76 11 0,8 5 0,-13-2 0,-49-6 0,177-6 0,-132-5 0,577 2 0,-689-2 0,-1-1 0,33-7 0,10-1 0,-53 9 0,0 0 0,0-2 0,-1 0 0,1 0 0,23-11 0,-33 12 0,-1-1 0,1 0 0,-1 0 0,0 0 0,-1-1 0,1 0 0,-1 0 0,0 0 0,0-1 0,0 0 0,-1 0 0,0 0 0,0 0 0,0 0 0,3-11 0,-1 2 0,-2 0 0,0 0 0,-1-1 0,0 1 0,-1-1 0,-1 0 0,0 1 0,-1-1 0,-3-21 0,0 18 0,0 0 0,-1 0 0,-1 0 0,-1 1 0,0 0 0,-2 0 0,-12-22 0,11 27 0,-1 0 0,0 0 0,-2 1 0,1 0 0,-1 1 0,-15-11 0,9 8 0,2 0 0,-23-26 0,29 29 0,-1 0 0,-1 0 0,0 1 0,0 0 0,-1 1 0,0 1 0,-26-13 0,-107-36 0,119 48 0,-9-2 0,-1 2 0,0 1 0,0 2 0,-48-2 0,-155 8 0,105 3 0,-436-3 0,547-1 0,0-2 0,-34-7 0,32 5 0,-48-4 0,37 7 0,-36-8 0,38 4 0,-54-2 0,-920 9-1365,986-1-5461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08:51:08.4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1 882 24575,'13'-1'0,"1"-1"0,-1 0 0,0-1 0,1 0 0,-1-1 0,0 0 0,-1-1 0,1-1 0,-1 0 0,0 0 0,14-11 0,14-13 0,61-56 0,-99 83 0,235-254 0,-60 57 0,-129 156 0,89-65 0,-75 64 0,-53 38 0,-1 0 0,1 1 0,1 0 0,-1 1 0,1 0 0,14-5 0,-22 10 0,1-1 0,-1 1 0,0-1 0,1 1 0,-1 0 0,0 0 0,1 0 0,-1 0 0,0 0 0,1 0 0,-1 1 0,0-1 0,1 1 0,-1 0 0,0-1 0,0 1 0,0 0 0,0 0 0,0 0 0,0 1 0,0-1 0,0 1 0,0-1 0,0 1 0,-1-1 0,1 1 0,-1 0 0,1 0 0,-1 0 0,0 0 0,1 0 0,-1 0 0,0 0 0,0 0 0,-1 0 0,2 3 0,0 4 0,1-1 0,-2 0 0,1 1 0,-1-1 0,0 1 0,-1 0 0,0-1 0,-1 11 0,-13 73 0,8-63 0,0 5-341,-1-2 0,-2 1-1,-17 41 1,17-55-6485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3-02-14T05:36:56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17145 9869 975,'0'0'0,"0"0"0,0 0 0,0 0 55,0 0-55,0 0 56,0 0-56,0 0 149,0 0-149,0 0 150,6-17-150,-6 17 61,0 0-61,0-7 61,0 7-61,0 0 25,0 0-25,0 0 26,3-7-26,-3 7 17,0 0-17,0 0 18,4-8-18,-4 8 11,0 0-11,0 0 11,3-9-11,-3 9 11,0 0-11,0 0 11,0 0-11,0 0 17,0 0-17,0 0 18,7-4-18,-7 4 27,0 0-27,0 0 28,0 0-28,0 0 33,0 0-33,9 14 34,3 5-34,-12-19 54,0 0-54,18 30 54,-2 3-54,-16-33 42,0 0-42,12 41 43,4 16-43,-16-57 36,0 0-36,16 59 36,-4-5-36,-12-54 43,0 0-43,9 43 43,-5-8-43,-4-35 22,0 0-22,3 24 22,-1-10-22,-2-14 17,0 0-17,0 0 18,4 8-18,-4-8 10,0 0-10,0 0 11,0 0-11,0 0 7,0 0-7,0 0 8,-13-5-8,13 5 5,0 0-5,-9-19 6,-6-14-6,15 33 11,0 0-11,-15-40 11,5-15-11,10 55 11,0 0-11,-14-59 12,0 4-12,14 55 13,0 0-13,-13-54 13,3 13-13,10 41 10,0 0-10,-4-38 11,4 5-11,0 33 8,0 0-8,2-26 9,0 8-9,-2 18 8,0 0-8,0-12 8,0 4-8,0 8 7,0 0-7,0 0 8,0-9-8,0 9 12,0 0-12,0 0 12,7 10-12,-7-10 16,0 0-16,12 23 16,-1 10-16,-11-33 18,0 0-18,12 40 19,-3 1-19,-9-41 13,0 0-13,9 47 13,3 13-13,-12-60 4,0 0-4,11 70 5,-10-8-5,-1-62 0,0 0 0,4 54 0,3-8 0,0 1-1845</inkml:trace>
  <inkml:trace contextRef="#ctx0" brushRef="#br0" timeOffset="1772.89">17181 9170 673,'0'0'0,"0"0"0,-20 0 0,1 0-445</inkml:trace>
  <inkml:trace contextRef="#ctx0" brushRef="#br0" timeOffset="2147.49">17055 9146 763,'0'0'0,"0"0"0,-10 0 0,10 0 51,0 0-51,-9 0 52,9 0-52,0 0 107,0 0-107,0 0 108,0 0-108,0 0 77,0 0-77,0 0 77,0 0-77,0 0 45,0 0-45,18 0 46,8 0-46,-26 0 29,0 0-29,32 0 29,-7 0-29,-25 0 36,0 0-36,26 0 37,9-3-37,-35 3 26,0 0-26,30-4 26,-10 2-26,-20 2 20,0 0-20,12 0 21,-5 0-21,-7 0 13,0 0-13,5-8 13,2-8-13,-7 16 5,0 0-5,6-15 6,-3 6-6,-3 9 2,0 0-2,0 0 2,-7-12-2,7 12 0,0 0 0,-7-7 1,4 2-1,3 5 0,0 0 0,0 0 1,-9-11-1,9 11 1,0 0-1,0 0 2,-14 4-2,14-4 1,0 0-1,-13 10 1,6 11-1,7-21 2,0 0-2,-3 33 2,3 3-2,0-36 2,0 0-2,3 33 2,4 2-2,-7-35 1,0 0-1,13 34 2,-3 3-2,-10-37 1,0 0-1,13 31 2,-5-7-2,-8-24 2,0 0-2,6 17 3,-1 6-3,-5-23 1,0 0-1,7 17 2,-2-5-2,1 0-1155</inkml:trace>
  <inkml:trace contextRef="#ctx0" brushRef="#br0" timeOffset="2461.8">17301 9388 1087,'0'0'0,"1"-8"0,1-4 0,-2 12 20,0 0-20,2-13 21,-2 5-21,0 8 39,0 0-39,0 0 39,2-7-39,-2 7 45,0 0-45,0 0 46,0 0-46,0 0 30,0 0-30,7-5 31,-7 5-31,0 0 19,0 0-19,14 10 20,9 9-20,-23-19 20,0 0-20,21 24 20,-2-8-20,-19-16 18,0 0-18,14 21 19,6-4-19,-20-17 19,0 0-19,17 19 20,-8-7-20,-9-12 14,0 0-14,6 12 15,-3 0-15,-3-12 13,0 0-13,4 6 13,-4-6-13,0 0 11,0 0-11,0 0 11,0 0-11,0 0 10,0 0-10,0 0 10,-7-18-10,7 18 23,0 0-23,0-24 24,3-4-24,-3 28 33,0 0-33,7-33 34,4-3-34,-11 36 41,0 0-41,17-36 41,8-4-41,-25 40 39,0 0-39,35-33 39,11 2-39,2 1-1353</inkml:trace>
  <inkml:trace contextRef="#ctx0" brushRef="#br0" timeOffset="3348.94">19652 9800 684,'0'0'0,"0"0"0,0 0 0,0 0 95,0 0-95,0 0 96,0 0-96,0 0 136,0 0-136,0 0 137,0 0-137,0 0 67,0 0-67,0 0 67,10-19-67,-10 19 50,0 0-50,0 0 50,0 0-50,0 0 60,0 0-60,0 0 61,6-5-61,-6 5 56,0 0-56,0 0 57,0 0-57,0 0 56,0 0-56,0 0 57,7 0-57,-7 0 46,0 0-46,0 0 47,5 7-47,-5-7 37,0 0-37,5 12 37,4 12-37,-9-24 28,0 0-28,11 30 29,-6-6-29,-5-24 21,0 0-21,5 28 22,1 11-22,-6-39 23,0 0-23,7 45 24,0 4-24,-7-49 21,0 0-21,9 48 21,3-1-21,-12-47 17,0 0-17,12 40 18,-5-7-18,-7-33 19,0 0-19,6 26 19,1-6-19,-7-20 16,0 0-16,7 16 16,-2-2-16,-5-14 12,0 0-12,5 8 12,2 3-12,-7-11 7,0 0-7,2 5 8,-2-5-8,0 0-1612</inkml:trace>
  <inkml:trace contextRef="#ctx0" brushRef="#br0" timeOffset="4307.81">19645 9082 1143,'0'0'0,"0"0"0,0 0 0,0 0 99,0 0-99,0 0 100,5 16-100,-5-16 143,0 0-143,5 24 144,2 12-144,-7-36 30,0 0-30,4 42 30,-8 13-30,4-55 11,0 0-11,-3 52 12,-1-4-12,4-48 4,0 0-4,-3 37 4,1-10-4,2-27 0,0 0 0,-5 25 0,1-5 0,4-20-1,0 0 1,-2 16 0,1-6 0,1-10-1,0 0 1,0 0 0,-4 7 0,4-7-1,0 0 1,0 0 0,-7 0 0,7 0 1,0 0-1,0 0 2,-7-19-2,7 19 9,0 0-9,-2-20 9,2-10-9,0 30 22,0 0-22,0-33 22,2-1-22,-2 34 28,0 0-28,7-42 29,2-10-29,-9 52 29,0 0-29,11-60 29,1 4-29,-12 56 27,0 0-27,7-45 28,-2 19-28,-5 26 26,0 0-26,7-15 26,6 4-26,-13 11 22,0 0-22,12-8 23,2 2-23,-14 6 20,0 0-20,19-6 21,4 2-21,-23 4 17,0 0-17,20 2 17,-4 3-17,-16-5 9,0 0-9,17 12 9,-1 16-9,-16-28 7,0 0-7,13 33 7,-10 0-7,-3-33 5,0 0-5,-3 31 5,-8-2-5,11-29 1,0 0-1,-14 28 1,2-13-1,12-15 0,0 0 0,-16 14 0,-4-2 0,20-12-2,0 0 2,-17 12-1,10-5 1,7-7-7,0 0 7,0 0-7,-11 12 7,11-12-16,0 0 16,-9 6-15,2 4 15,7-10-18,0 0 18,-3 9-18,3-9 18,0 0-13,0 0 13,3 12-12,-3-12 12,0 0-13,0 0 13,4 12-13,6-5 13,-10-7-7,0 0 7,16 12-7,12 2 7,-28-14-4,0 0 4,37 15-4,7-2 4,-44-13-2,0 0 2,41 15-1,-13-6 1,-28-9-1,0 0 1,27 12 0,3 5 0,-30-17 0,0 0 0,28 16 0,-9-8 0,-3 3-1446</inkml:trace>
  <inkml:trace contextRef="#ctx0" brushRef="#br0" timeOffset="4745.19">20088 9380 1715,'0'0'0,"0"0"0,0-12 0,0 12 22,0 0-22,-2-11 23,-2 6-23,4 5 68,0 0-68,0 0 69,-9-5-69,9 5 35,0 0-35,0 0 35,-8 8-35,8-8 8,0 0-8,-4 6 8,1 1-8,3-7 2,0 0-2,0 0 2,-2 12-2,2-12 0,0 0 0,2 12 0,-1-4 0,-1-8-1,0 0 1,6 16 0,6 5 0,-12-21-3,0 0 3,14 19-2,2 2 2,-16-21-2,0 0 2,16 13-2,3 3 2,-19-16-2,0 0 2,13 10-2,-5-4 2,-8-6-4,0 0 4,9 3-4,2-3 4,-11 0-9,0 0 9,9-3-8,3-3 8,0 3-1401</inkml:trace>
  <inkml:trace contextRef="#ctx0" brushRef="#br0" timeOffset="4893.26">20283 9400 1087,'0'0'0,"0"0"0,-5-12 0,5 12 3,0 0-3,-2-8 4,2-3-4,0 11 13,0 0-13,-2-8 14,-3-1-14,5 9 17,0 0-17,-5-7 18,-4 7-18,9 0 9,0 0-9,-9 7 10,-3 2-10,12-9 10,0 0-10,-16 19 10,-2 1-10,18-20 9,0 0-9,-17 37 10,-6 8-10,23-45 18,0 0-18,-27 59 18,-6 6-18,-1-1-878</inkml:trace>
  <inkml:trace contextRef="#ctx0" brushRef="#br0" timeOffset="5974.92">17623 10200 841,'0'0'0,"0"0"0,-16-12 0,16 12 61,0 0-61,-14-11 61,2-2-61,12 13 129,0 0-129,-14-16 130,-2 2-130,16 14 87,0 0-87,-14-15 87,2 1-87,12 14 56,0 0-56,-11-11 56,-1 1-56,12 10 31,0 0-31,-9-9 32,-2 4-32,11 5 17,0 0-17,-9-2 18,-3 4-18,12-2 10,0 0-10,-11 4 10,-4 3-10,15-7 8,0 0-8,-16 6 9,5-2-9,11-4 7,0 0-7,-7 3 8,0 3-8,7-6 9,0 0-9,-5 6 9,5-6-9,0 0 9,0 0-9,-6 9 9,6-9-9,0 0 10,0 0-10,4 7 11,-4-7-11,0 0 10,0 0-10,25 14 11,15-2-11,-40-12 11,0 0-11,53 10 12,14-4-12,-67-6 12,0 0-12,74 3 13,7 2-13,-81-5 13,0 0-13,87 7 14,3 2-14,-90-9 14,0 0-14,97 3 15,12 2-15,-109-5 13,0 0-13,106 6 13,5-5-13,-111-1 12,0 0-12,108 2 12,6 0-12,-114-2 11,0 0-11,112 2 11,-10 1-11,-102-3 13,0 0-13,100 0 14,3 2-14,-103-2 16,0 0-16,97 1 16,-13 5-16,-84-6 16,0 0-16,76 3 17,-2-3-17,-74 0 15,0 0-15,74 0 15,0-3-15,-74 3 13,0 0-13,62-2 14,-19 0-14,-43 2 7,0 0-7,37-3 7,-6 1-7,-31 2 4,0 0-4,27-5 4,-13 1-4,-14 4 0,0 0 0,9-3 1,-9 3-1,0 0-1503</inkml:trace>
  <inkml:trace contextRef="#ctx0" brushRef="#br0" timeOffset="6260.08">19602 10042 1054,'0'0'0,"0"0"0,-7-20 0,7 20 34,0 0-34,-8-16 34,-12-5-34,20 21 24,0 0-24,-17-15 25,1 3-25,16 12 11,0 0-11,-14-9 11,1 2-11,13 7 5,0 0-5,-10-5 6,10 5-6,0 0 5,0 0-5,-9-4 5,9 4-5,0 0 14,0 0-14,0 0 14,0 0-14,0 0 34,0 0-34,9 9 34,12 15-34,-21-24 50,0 0-50,28 30 50,-5-6-50,-23-24 35,0 0-35,23 28 36,0 8-36,-23-36 37,0 0-37,24 36 38,-1-5-38,-23-31 51,0 0-51,18 25 51,-6 1-51,-12-26 49,0 0-49,9 24 50,-3-2-50,-6-22 50,0 0-50,-2 25 50,-11-1-50,13-24 39,0 0-39,-26 19 40,-15-5-40,41-14 28,0 0-28,-54 10 28,-17-1-28,4-1-1434</inkml:trace>
  <inkml:trace contextRef="#ctx0" brushRef="#br0" timeOffset="6890.16">17687 10013 606,'0'0'0,"0"0"0,0 0 0,0 0 24,0 0-24,5 7 25,-5-7-25,0 0 50,0 0-50,0 0 50,0 0-50,0 0 45,0 0-45,0 0 46,0 0-46,0 0 37,0 0-37,2-7 38,-4-7-38,2 14 28,0 0-28,-7-15 29,-3 1-29,10 14 31,0 0-31,-13-11 31,-4 1-31,17 10 31,0 0-31,-18-9 32,-2 6-32,20 3 32,0 0-32,-19 0 32,-2 2-32,21-2 83,0 0-83,-21 3 83,-9 4-83,30-7 65,0 0-65,-30 10 66,3 6-66,27-16 71,0 0-71,-24 21 72,-1 1-72,25-22 57,0 0-57,-25 24 57,1 1-57,24-25 42,0 0-42,-25 24 42,2-7-42,23-17 40,0 0-40,-23 19 40,5-5-40,18-14 30,0 0-30,-14 16 31,5-4-31,9-12 18,0 0-18,-1 8 18,1-1-18,0-7 11,0 0-11,10 12 11,20 9-11,-30-21 8,0 0-8,35 21 8,8-5-8,-43-16 8,0 0-8,49 12 9,6-2-9,0 0-1468</inkml:trace>
  <inkml:trace contextRef="#ctx0" brushRef="#br0" timeOffset="7926.11">18758 10802 1278,'0'0'0,"0"0"0,0 0 0,0 0 44,0 0-44,5-7 44,-5 7-44,0 0 63,0 0-63,0 0 64,2-5-64,-2 5 36,0 0-36,0 0 37,0 0-37,0 0 12,0 0-12,3-9 12,-5-1-12,2 10 5,0 0-5,-3-12 6,-2-5-6,5 17 8,0 0-8,-11-18 8,-5 3-8,16 15 13,0 0-13,-21-16 13,-4-1-13,25 17 23,0 0-23,-26-11 24,1 10-24,25 1 28,0 0-28,-35 1 29,-6 3-29,41-4 33,0 0-33,-40 7 34,4 7-34,36-14 33,0 0-33,-30 19 34,6 1-34,24-20 33,0 0-33,-20 25 34,6 11-34,14-36 14,0 0-14,-7 40 14,2 8-14,5-48 5,0 0-5,0 45 6,5-5-6,-5-40 1,0 0-1,11 33 2,3-16-2,-14-17 0,0 0 0,28 11 1,21-10-1,-49-1-1,0 0 1,50-5 0,-1-10 0,-49 15-3,0 0 3,46-26-3,-4-11 3,-42 37-7,0 0 7,39-39-7,-4-10 7,-35 49-9,0 0 9,34-48-8,-2-1 8,-32 49-11,0 0 11,31-48-10,-1-6 10,-30 54-11,0 0 11,25-59-10,-9-13 10,-16 72-7,0 0 7,14-70-7,-5 18 7,-9 52-2,0 0 2,4-36-2,-4 8 2,0 28 0,0 0 0,-4-17 0,-3 5 0,7 12 1,0 0-1,-9-10 2,0 8-2,9 2 8,0 0-8,-7 0 9,-5 8-9,12-8 16,0 0-16,-14 18 16,1 9-16,13-27 22,0 0-22,-8 45 23,2 30-23,6-75 26,0 0-26,-1 85 27,2-2-27,-1-83 21,0 0-21,4 91 22,-1 22-22,-3-113 18,0 0-18,6 112 18,1-6-18,0-6-1532</inkml:trace>
  <inkml:trace contextRef="#ctx0" brushRef="#br0" timeOffset="10635.31">18623 9805 796,'0'0'0,"0"0"0,0 0 0,0 0 13,0 0-13,0 0 14,0 0-14,0 0-558</inkml:trace>
  <inkml:trace contextRef="#ctx0" brushRef="#br0" timeOffset="11065.61">18539 9805 819,'0'0'0,"0"0"0,-21 7 0,21-7 38,0 0-38,-14 0 39,5 0-39,9 0 88,0 0-88,-6-5 89,-2 3-89,8 2 59,0 0-59,-7-1 60,-1-3-60,8 4 43,0 0-43,-7 0 44,7 0-44,0 0 37,0 0-37,-10 2 37,10-2-37,0 0 39,0 0-39,0 0 40,-7 0-40,7 0 49,0 0-49,0 0 50,0 0-50,0 0 46,0 0-46,-4 7 46,6 0-46,-2-7 29,0 0-29,2 8 30,-2-8-30,0 0 17,0 0-17,7 9 18,-7-9-18,0 0 6,0 0-6,10 5 6,5-3-6,-15-2 4,0 0-4,21 0 4,9-3-4,-30 3 8,0 0-8,28-6 8,-7-1-8,-21 7 12,0 0-12,16-8 12,-2-1-12,-14 9 16,0 0-16,12-12 16,3-5-16,-15 17 17,0 0-17,12-18 17,-5 3-17,-7 15 15,0 0-15,3-14 15,3 4-15,-6 10 15,0 0-15,5-9 16,-1 2-16,-4 7 13,0 0-13,0 0 14,0 0-14,0 0 10,0 0-10,-9 0 10,-5 14-10,14-14 11,0 0-11,-18 14 11,2-4-11,16-10 13,0 0-13,-16 10 14,-5 1-14,21-11 13,0 0-13,-16 8 13,9-1-13,7-7 8,0 0-8,0 0 9,4 9-9,-4-9 4,0 0-4,0 0 5,12 5-5,-12-5 1,0 0-1,9 4 2,3-1-2,2 1-1482</inkml:trace>
  <inkml:trace contextRef="#ctx0" brushRef="#br0" timeOffset="12176.39">18475 9340 998,'0'0'0,"0"0"0,0 0 0,0 0 40,0 0-40,-7-4 40,7 4-40,0 0 34,0 0-34,-2-5 35,-5-3-35,7 8 51,0 0-51,-7-7 52,0-2-52,7 9 39,0 0-39,-8-12 40,-7 1-40,15 11 24,0 0-24,-14-8 24,4 3-24,10 5 28,0 0-28,-11-4 29,1 4-29,10 0 44,0 0-44,-13 4 45,6-1-45,7-3 43,0 0-43,-9 14 44,-7 10-44,16-24 40,0 0-40,-15 31 40,6-3-40,9-28 40,0 0-40,-4 24 41,4-3-41,0-21 36,0 0-36,2 14 37,0-4-37,-2-10 31,0 0-31,0 0 32,9 9-32,-9-9 31,0 0-31,7 3 32,1-3-32,-8 0 24,0 0-24,20-10 24,13-7-24,-33 17 20,0 0-20,32-21 21,-4-3-21,-28 24 19,0 0-19,29-32 19,6-7-19,-35 39 13,0 0-13,33-49 14,-10-4-14,-23 53 10,0 0-10,18-58 11,-6-2-11,-12 60 9,0 0-9,11-55 10,-4 13-10,-7 42 7,0 0-7,3-36 7,-6 1-7,3 35 7,0 0-7,-5-26 7,-1 7-7,6 19 7,0 0-7,-9-12 7,2 7-7,7 5 8,0 0-8,-10 1 9,-8 6-9,18-7 8,0 0-8,-19 13 9,1 7-9,18-20 7,0 0-7,-12 24 8,5 8-8,7-32 6,0 0-6,-4 33 6,2 6-6,2-39 5,0 0-5,0 51 5,4 16-5,-4-67 4,0 0-4,12 66 4,13-6-4,-25-60 3,0 0-3,27 47 4,-6-14-4,-21-33 3,0 0-3,21 21 3,7-2-3,-28-19 2,0 0-2,25 12 3,-6-7-3,-19-5 4,0 0-4,23 4 5,12-4-5,-35 0 11,0 0-11,36 0 11,-10-7-11,-26 7 18,0 0-18,25-11 18,7-8-18,-32 19 21,0 0-21,30-21 22,-11 6-22,-19 15 18,0 0-18,14-12 19,0-7-19,-14 19 14,0 0-14,13-14 14,-6 2-14,-7 12 6,0 0-6,0 0 6,0-7-6,0 7 2,0 0-2,0 0 3,-16 21-3,16-21 1,0 0-1,-16 22 1,-2 6-1,18-28 1,0 0-1,-17 29 1,2-1-1,15-28 4,0 0-4,-8 21 4,6-9-4,2-12 1,0 0-1,0 5 2,0-5-2,0 0 2,0 0-2,0 0 2,10 2-2,-10-2 2,0 0-2,16-7 3,9-5-3,-25 12 7,0 0-7,25-21 8,-6-3-8,-19 24 14,0 0-14,12-32 14,-6 0-14,-6 32 22,0 0-22,0-37 23,-7-3-23,7 40 30,0 0-30,-16-32 30,-11 11-30,27 21 29,0 0-29,-33-7 30,-11 17-30,0 1-1985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3-02-14T05:40:23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15267 5571 1547,'0'0'0,"0"0"0,0 0 0,0 0 10,0 0-10,-28 27 11,17-16-11,11-11 0,0 0 0,-9 10 0,0-5 0,-1 2-1116</inkml:trace>
  <inkml:trace contextRef="#ctx0" brushRef="#br0" timeOffset="293.89">15147 5619 919,'0'0'0,"0"0"0,-12-3 0,12 3 27,0 0-27,-9-4 27,0 2-27,9 2 59,0 0-59,-11-3 59,1 0-59,10 3 76,0 0-76,-9-9 76,4-7-76,5 16 84,0 0-84,-4-12 84,1 5-84,3 7 80,0 0-80,0 0 81,-8-1-81,8 1 68,0 0-68,0 0 69,0 0-69,0 0 55,0 0-55,4 8 56,10 4-56,-14-12 41,0 0-41,18 16 41,-2-4-41,-16-12 31,0 0-31,17 9 31,4-6-31,-21-3 27,0 0-27,20 2 28,-6-4-28,-14 2 25,0 0-25,18-15 26,12-25-26,-30 40 22,0 0-22,33-49 23,8-8-23,-41 57 27,0 0-27,47-67 28,10-11-28,-57 78 34,0 0-34,58-85 35,-3-15-35,-55 100 29,0 0-29,53-94 29,-6 22-29,-47 72 22,0 0-22,44-58 23,-8 27-23,-36 31 16,0 0-16,31-12 16,1 19-16,-32-7 13,0 0-13,25 26 13,-8 21-13,1 1-1740</inkml:trace>
  <inkml:trace contextRef="#ctx0" brushRef="#br0" timeOffset="3204.4">11224 4493 897,'0'0'0,"0"0"0,0 0 0,0 0 31,0 0-31,0 0 32,0 0-32,0 0 70,0 0-70,0 0 71,19 24-71,-19-24 43,0 0-43,22 8 44,2 8-44,-24-16 21,0 0-21,30 17 22,2 6-22,-32-23 13,0 0-13,28 26 14,-3 8-14,-25-34 8,0 0-8,25 33 9,-1 0-9,-24-33 6,0 0-6,21 28 7,-5-4-7,-16-24 16,0 0-16,16 17 16,0 4-16,-16-21 44,0 0-44,14 14 44,0-14-44,-14 0 65,0 0-65,18-16 65,14-20-65,-32 36 72,0 0-72,38-52 72,5-8-72,-43 60 61,0 0-61,51-64 62,9-2-62,-60 66 41,0 0-41,63-69 41,1-2-41,-1 1-1356</inkml:trace>
  <inkml:trace contextRef="#ctx0" brushRef="#br0" timeOffset="3552.24">12150 3759 1300,'0'0'0,"0"-5"0,0-14 0,0 19 3,0 0-3,-5-18 4,3 10-4,2 8 3,0 0-3,0-7 3,0 7-3,0 0-925</inkml:trace>
  <inkml:trace contextRef="#ctx0" brushRef="#br0" timeOffset="3805.11">12095 3684 751,'0'0'0,"0"0"0,2 6 0,-2-6 7,0 0-7,4 12 7,-4 12-7,0-24 40,0 0-40,5 36 41,7 16-41,-12-52 52,0 0-52,14 57 53,9-5-53,-23-52 62,0 0-62,32 40 63,7-11-63,-39-29 59,0 0-59,40 16 60,-3-7-60,-37-9 47,0 0-47,41 3 48,0-10-48,-41 7 41,0 0-41,40-17 41,-3-19-41,-37 36 31,0 0-31,37-49 31,2-24-31,-39 73 45,0 0-45,32-69 46,0 5-46,-32 64 50,0 0-50,24-60 51,-8-1-51,-16 61 53,0 0-53,2-57 54,-13-4-54,11 61 48,0 0-48,-14-43 49,-3 22-49,17 21 42,0 0-42,-23 0 42,-14 28-42,-2 0-1376</inkml:trace>
  <inkml:trace contextRef="#ctx0" brushRef="#br0" timeOffset="7046.69">12448 3600 550,'0'0'0,"0"0"0,0 0 0,0 0 75,0 0-75,0 0 75,0 0-75,0 0 113,0 0-113,-18 17 114,13-10-114,5-7 40,0 0-40,-7 5 41,5 2-41,2-7 14,0 0-14,0 0 15,0 0-15,0 0 17,0 0-17,-8 5 17,8-5-17,0 0 19,0 0-19,0 0 19,-11-9-19,11 9 25,0 0-25,-9-15 26,-3-18-26,12 33 34,0 0-34,-9-36 35,4 11-35,5 25 41,0 0-41,-6-24 41,3 3-41,3 21 52,0 0-52,0-19 52,-4 11-52,4 8 51,0 0-51,0 0 51,-5-9-51,5 9 47,0 0-47,0 0 47,-9 16-47,9-16 44,0 0-44,-5 26 44,7 13-44,-2-39 35,0 0-35,7 40 36,3 2-36,-10-42 31,0 0-31,13 43 31,-8-1-31,-5-42 25,0 0-25,3 45 26,-3 3-26,0-48 13,0 0-13,-1 52 14,-6-7-14,7-45 8,0 0-8,-14 40 8,1-9-8,13-31 4,0 0-4,-12 21 5,5-9-5,7-12 4,0 0-4,-4 8 5,4-8-5,0 0 7,0 0-7,-9 0 7,6-15-7,3 15 9,0 0-9,-5-33 9,5-28-9,0 61 13,0 0-13,3-69 13,2 9-13,-5 60 12,0 0-12,9-64 13,2 3-13,-11 61 15,0 0-15,14-61 16,2-3-16,-16 64 16,0 0-16,14-65 16,0-1-16,-14 66 20,0 0-20,12-52 20,-5 24-20,-7 28 19,0 0-19,8-17 20,-5 7-20,-3 10 19,0 0-19,0 0 19,5-9-19,-5 9 10,0 0-10,0 0 11,0 5-11,0-5 6,0 0-6,0 26 7,0 21-7,0-47 3,0 0-3,2 60 3,7 8-3,-9-68 2,0 0-2,12 67 2,-3-4-2,-9-63 1,0 0-1,9 60 1,2 9-1,-11-69 0,0 0 0,12 73 1,2 7-1,-14-80 0,0 0 0,9 76 0,-9-10 0,0-66 0,0 0 0,-2 52 0,-2-11 0,4-41 0,0 0 0,-3 31 0,-1-7 0,4-24 0,0 0 0,-1 16 0,1-4 0,0-12 0,0 0 0,0 9 0,0-9 0,0 0 0,0 0 0,-14 0 1,7-7-1,7 7 1,0 0-1,-9-21 1,-5-19-1,14 40 3,0 0-3,-16-50 3,3-2-3,13 52 7,0 0-7,-14-60 8,5-17-8,9 77 10,0 0-10,-5-76 11,2 23-11,3 53 13,0 0-13,-4-49 13,8 6-13,-4 43 12,0 0-12,5-38 13,5-2-13,-10 40 7,0 0-7,9-33 7,-5 9-7,-4 24 2,0 0-2,3-23 3,6 1-3,-9 22 0,0 0 0,9-19 0,-4 10 0,-5 9 0,0 0 0,0 0 0,0 0 0,0 0 0,0 0 0,9 16 0,5 25 0,-14-41-1,0 0 1,18 44-1,-4 6 1,-14-50-2,0 0 2,14 55-2,-2 18 2,-12-73-3,0 0 3,11 74-3,5-3 3,-16-71-3,0 0 3,16 57-3,-4-15 3,-12-42-4,0 0 4,9 28-4,-6-13 4,-3-15-4,0 0 4,2 12-3,-2-12 3,0 0-2,0 0 2,7 4-2,-7-4 2,0 0-2,0 0 2,0 0-1,0-16 1,0 16-1,0 0 1,-3-33 0,-6-27 0,9 60 0,0 0 0,-5-71 0,5-7 0,0 78 0,0 0 0,3-69 1,4 10-1,-7 59 1,0 0-1,9-54 2,0-1-2,-9 55 3,0 0-3,9-42 4,-6 22-4,-3 20 3,0 0-3,0-13 4,0 5-4,0 8 3,0 0-3,0 0 4,5 10-4,-5-10 3,0 0-3,0 28 3,-3 19-3,3-47 2,0 0-2,-9 65 3,-5 24-3,14-89 2,0 0-2,-14 97 2,3-1-2,11-96 2,0 0-2,-7 90 2,2-22-2,5-68 2,0 0-2,-7 57 2,0-15-2,7-42 2,0 0-2,-7 31 2,5-16-2,2-15 1,0 0-1,0 9 2,0-9-2,0 0 0,0 0 0,-12-16 1,-2-20-1,14 36 2,0 0-2,-15-42 2,8-9-2,7 51 0,0 0 0,-1-58 1,2-13-1,-1 71 0,0 0 0,7-69 0,8 12 0,-1 0-1732</inkml:trace>
  <inkml:trace contextRef="#ctx0" brushRef="#br0" timeOffset="8880.75">13621 4290 1110,'0'0'0,"0"0"0,0 0 0,0 0 47,0 0-47,0-19 47,0 19-47,0 0 135,0 0-135,0-5 136,0 5-136,0 0 60,0 0-60,0 0 61,-7-4-61,7 4 28,0 0-28,0 0 29,-9-3-29,9 3 20,0 0-20,0 0 20,-7-5-20,7 5 12,0 0-12,0 0 13,-10 0-13,10 0 7,0 0-7,-9 5 8,-4 4-8,13-9 4,0 0-4,-12 12 5,-2 7-5,14-19 4,0 0-4,-14 20 5,1 8-5,13-28 3,0 0-3,-8 33 4,-1-2-4,9-31 7,0 0-7,-9 33 8,6-4-8,3-29 17,0 0-17,-2 32 17,2-3-17,0-29 23,0 0-23,3 28 24,3-13-24,-6-15 28,0 0-28,5 16 28,4 5-28,-9-21 18,0 0-18,12 15 18,2-6-18,-14-9 13,0 0-13,23 0 14,9-4-14,-32 4 14,0 0-14,32-8 15,-10-1-15,-22 9 18,0 0-18,22-15 19,-1-1-19,-21 16 20,0 0-20,25-21 21,-3-3-21,-22 24 20,0 0-20,20-21 20,1-1-20,-21 22 21,0 0-21,14-25 22,-3 0-22,-11 25 20,0 0-20,7-28 20,-4-8-20,-3 36 14,0 0-14,-1-33 15,-1 8-15,2 25 14,0 0-14,-13-27 15,-6-6-15,19 33 14,0 0-14,-23-31 15,-9 10-15,32 21 14,0 0-14,-35-7 15,-6 10-15,41-3 8,0 0-8,-40 13 9,-1 11-9,41-24 1,0 0-1,-37 27 1,-3 3-1,1 1-1694</inkml:trace>
  <inkml:trace contextRef="#ctx0" brushRef="#br0" timeOffset="18293.75">11018 6318 1513,'0'0'0,"0"0"0,0 0 0,0 0 16,0 0-16,0 0 17,-15-20-17,15 20 30,0 0-30,0 0 31,0 0-31,0 0 1,0 0-1,0 0 1,0 0-1,0 0-6,0 0 6,0 0-6,0 0 6,0 0-7,0 0 7,4 8-7,-4-8 7,0 0-6,0 0 6,0 0-5,5 12 5,-5-12-5,0 0 5,6 9-5,11 0 5,-17-9-3,0 0 3,28 10-3,11-5 3,-39-5 0,0 0 0,43 4 0,10-4 0,-53 0 0,0 0 0,58 5 1,18 3-1,-76-8 3,0 0-3,86 7 3,2-3-3,-88-4 5,0 0-5,97 0 5,7 0-5,-104 0 6,0 0-6,108-4 6,1 4-6,-109 0 21,0 0-21,108 0 21,5 0-21,-113 0 15,0 0-15,113 0 16,-15 0-16,-98 0 11,0 0-11,96 4 11,-5-4-11,-1 2-1200</inkml:trace>
  <inkml:trace contextRef="#ctx0" brushRef="#br0" timeOffset="19349.32">17722 4638 1748,'0'0'0,"0"0"0,0 0 0,0 0 27,0 0-27,0 0 27,0 0-27,0 0 38,0 0-38,0 0 39,0 0-39,0 0-2,0 0 2,-19-7-1,-2 29 1,-1-1-1347</inkml:trace>
  <inkml:trace contextRef="#ctx0" brushRef="#br0" timeOffset="19885.3">17548 4719 975,'0'0'0,"-9"7"0,-14 5 0,23-12 52,0 0-52,-27 12 52,6 0-52,21-12 83,0 0-83,-18 9 83,1 3-83,17-12 63,0 0-63,-20 9 63,-4-6-63,24-3 34,0 0-34,-27 6 34,4 4-34,23-10 20,0 0-20,-19 10 20,-4-3-20,23-7 22,0 0-22,-21 7 22,5-2-22,16-5 15,0 0-15,-12 4 16,3-2-16,9-2 21,0 0-21,0 0 22,-9 3-22,9-3 18,0 0-18,0 0 19,0 0-19,0 0 17,0 0-17,0 0 18,-2 9-18,2-9 15,0 0-15,0 0 15,4 14-15,-4-14 15,0 0-15,7 13 15,3 10-15,-10-23 17,0 0-17,16 26 17,2 2-17,-18-28 13,0 0-13,16 32 13,-2 8-13,-14-40 5,0 0-5,12 52 5,-5 9-5,-7-61 2,0 0-2,9 62 3,2-7-3,-11-55 4,0 0-4,9 52 4,3-7-4,-12-45 9,0 0-9,10 40 10,-1-4-10,-9-36 12,0 0-12,6 33 13,2-5-13,-8-28 16,0 0-16,9 24 17,-5 2-17,-4-26 13,0 0-13,2 23 14,-2-15-14,0-8 13,0 0-13,0 0 14,3 6-14,-3-6 14,0 0-14,0 0 14,-3-11-14,3 11 14,0 0-14,-2-10 15,4-4-15,-2 14 15,0 0-15,3-16 15,-3-3-15,0 19 15,0 0-15,2-15 16,5 3-16,-7 12 13,0 0-13,5-13 14,2 3-14,-7 10 12,0 0-12,11-10 13,8-4-13,-19 14 11,0 0-11,30-12 11,2 5-11,-32 7 8,0 0-8,37 0 9,12 3-9,-49-3 7,0 0-7,57 9 7,3 7-7,-60-16 6,0 0-6,49 12 7,-8 0-7,-41-12 5,0 0-5,31 12 6,-2-3-6,-1-4-1583</inkml:trace>
  <inkml:trace contextRef="#ctx0" brushRef="#br0" timeOffset="20188.08">17555 5425 1995,'0'0'0,"0"0"0,3-15 0,-3 15 28,0 0-28,2-9 29,-2 9-29,0 0 61,0 0-61,9-12 62,8 2-62,-17 10 34,0 0-34,27-11 34,13-1-34,1 0-1623</inkml:trace>
  <inkml:trace contextRef="#ctx0" brushRef="#br0" timeOffset="20876.14">18151 5543 886,'0'0'0,"0"0"0,0-21 0,0 21 100,0 0-100,0-12 100,0 0-100,0 12 94,0 0-94,0-9 94,-9-6-94,9 15 52,0 0-52,-12-23 53,-8-1-53,20 24 36,0 0-36,-21-22 37,5 8-37,16 14 36,0 0-36,-17-9 37,-8 4-37,25 5 42,0 0-42,-25-4 43,2 1-43,23 3 56,0 0-56,-25-2 57,-6 7-57,31-5 50,0 0-50,-32 7 50,4 11-50,28-18 37,0 0-37,-23 24 37,-9 7-37,32-31 26,0 0-26,-28 45 27,3 16-27,25-61 19,0 0-19,-16 64 20,9-7-20,7-57 15,0 0-15,6 48 16,8-12-16,-14-36 11,0 0-11,17 25 11,1-13-11,-18-12 10,0 0-10,25 3 10,8-10-10,-33 7 12,0 0-12,35-15 13,-1-13-13,-34 28 15,0 0-15,33-41 16,-3-23-16,-30 64 14,0 0-14,30-70 14,0 1-14,-30 69 15,0 0-15,29-67 15,-5-3-15,-24 70 10,0 0-10,18-72 10,-11-10-10,-7 82 9,0 0-9,-5-76 9,-13 12-9,18 64 10,0 0-10,-18-50 10,1 15-10,17 35 9,0 0-9,-14-29 10,-2-2-10,16 31 7,0 0-7,-16-26 8,4 10-8,12 16 14,0 0-14,-11-12 14,7 5-14,4 7 8,0 0-8,0 0 9,-10 7-9,10-7 5,0 0-5,-2 24 6,4 16-6,-2-40 4,0 0-4,2 61 5,1 29-5,-3-90 3,0 0-3,5 97 4,6-7-4,-11-90 3,0 0-3,14 95 3,2 2-3,-16-97 4,0 0-4,14 97 4,2-4-4,-16-93 6,0 0-6,16 78 6,2-14-6,-1 0-1715</inkml:trace>
  <inkml:trace contextRef="#ctx0" brushRef="#br0" timeOffset="21225.32">16168 5292 1659,'0'0'0,"0"0"0,-7-12 0,7 12 75,0 0-75,-7-7 76,7 7-76,0 0-1298</inkml:trace>
  <inkml:trace contextRef="#ctx0" brushRef="#br0" timeOffset="21493.45">16046 5365 1457,'0'0'0,"0"0"0,0 0 0,0 0 39,0 0-39,-7-4 40,7 4-40,0 0 86,0 0-86,0 0 87,0 0-87,0 0 89,0 0-89,0 0 90,0 0-90,0 0 44,0 0-44,0 0 45,7-3-45,-7 3 32,0 0-32,18-4 32,19-1-32,-37 5 25,0 0-25,44-8 26,7-5-26,-51 13 32,0 0-32,59-15 32,1-1-32,-60 16 34,0 0-34,63-17 35,-5-2-35,-58 19 31,0 0-31,53-17 32,-7-4-32,-46 21 7,0 0-7,37-19 8,-5-2-8,-32 21 0,0 0 0,25-24 0,-10 5 0,-15 19-7,0 0 7,9-16-6,-5 6 6,-4 10-28,0 0 28,-6-11-28,-9-4 28,-1 1-1616</inkml:trace>
  <inkml:trace contextRef="#ctx0" brushRef="#br0" timeOffset="21779.53">16315 4832 1715,'0'0'0,"0"0"0,-18-4 0,18 4 0,0 0 0,-11-3 0,11 3 0,0 0 33,0 0-33,-5 7 33,7 17-33,-2-24 46,0 0-46,5 36 46,7 13-46,-12-49 47,0 0-47,9 69 47,-5 47-47,-4-116 39,0 0-39,-6 138 39,-4 23-39,-1 0-1474</inkml:trace>
  <inkml:trace contextRef="#ctx0" brushRef="#br0" timeOffset="27903.34">20283 7049 1166,'0'0'0,"0"0"0,0 0 0,0 0 101,0 0-101,0 0 102,-19 0-102,19 0 117,0 0-117,0 0 117,-9 1-117,9-1 60,0 0-60,-7 4 60,-2-1-60,9-3 41,0 0-41,-7 2 42,7-2-42,0 0 25,0 0-25,-9 3 26,9-3-26,0 0 23,0 0-23,-7 11 23,2 1-23,5-12 25,0 0-25,-5 22 26,3 16-26,2-38 22,0 0-22,2 58 23,3 23-23,-5-81 23,0 0-23,5 97 23,2 7-23,-7-104 21,0 0-21,6 109 21,4 8-21,-10-117 19,0 0-19,13 106 20,4-26-20,1-1-1535</inkml:trace>
  <inkml:trace contextRef="#ctx0" brushRef="#br0" timeOffset="28506.04">24070 6863 1468,'0'0'0,"0"-7"0,0-10 0,0 17 69,0 0-69,2-15 69,0 2-69,-2 13 39,0 0-39,2-8 40,-4-11-40,0 1-1204</inkml:trace>
  <inkml:trace contextRef="#ctx0" brushRef="#br0" timeOffset="28638.64">24042 6739 1143,'0'0'0,"0"0"0,0 0 0,0 0 23,0 0-23,0 0 23,7 5-23,-7-5 73,0 0-73,7 12 74,7 14-74,-14-26 64,0 0-64,18 50 64,0 32-64,-18-82 60,0 0-60,14 103 61,-4 19-61,-10-122 56,0 0-56,7 136 57,-1 18-57,-6-154 45,0 0-45,1 182 46,-2 24-46,-1 0-1282</inkml:trace>
  <inkml:trace contextRef="#ctx0" brushRef="#br0" timeOffset="29960.14">20172 7514 1367,'0'0'0,"0"0"0,0 0 0,0 0 86,0 0-86,0 0 87,0 0-87,0 0 115,0 0-115,23 0 116,19 0-116,-42 0 45,0 0-45,52 0 46,9 0-46,-61 0 0,0 0 0,66 4 0,1-4 0,-67 0-11,0 0 11,67 0-10,3 0 10,-70 0-14,0 0 14,80-4-13,8-1 13,-88 5-37,0 0 37,93-4-37,1-2 37,-94 6-46,0 0 46,99 0-46,12 3 46,-111-3-27,0 0 27,113 3-27,-1-6 27,-112 3-5,0 0 5,119-7-5,8 2 5,-127 5 0,0 0 0,132-9 0,-7 1 0,-125 8 14,0 0-14,131-7 15,8 0-15,-139 7 38,0 0-38,141-5 39,4-2-39,-145 7 48,0 0-48,143-9 49,-8 0-49,-135 9 44,0 0-44,138-8 44,5-4-44,-143 12 39,0 0-39,136-13 39,-11 1-39,-125 12 32,0 0-32,120-7 33,-5 4-33,-115 3 29,0 0-29,109-2 29,-14-6-29,-95 8 22,0 0-22,92-4 22,-2 4-22,-90 0 12,0 0-12,76 2 12,-15 1-12,-61-3 4,0 0-4,46 4 5,-17-1-5,-1 1-1555</inkml:trace>
  <inkml:trace contextRef="#ctx0" brushRef="#br0" timeOffset="30536.42">19989 7659 819,'0'0'0,"0"0"0,10-12 0,-10 12 22,0 0-22,0 0 23,9-8-23,0-1-588</inkml:trace>
  <inkml:trace contextRef="#ctx0" brushRef="#br0" timeOffset="30740.82">20229 7505 852,'0'0'0,"0"0"0,0 0 0,0 0-1,0 0 1,-6-3 0,6 3 0,0 0-579</inkml:trace>
  <inkml:trace contextRef="#ctx0" brushRef="#br0" timeOffset="31176.05">20461 7547 628,'0'0'0,"0"0"0,20 9 0,-20-9 0,0 0 0,16 10 1,-4 4-1,-12-14 19,0 0-19,16 15 20,0 1-20,-16-16 47,0 0-47,17 17 48,1 6-48,-18-23 48,0 0-48,18 24 49,-1 0-49,-17-24 65,0 0-65,20 37 65,1 8-65,-21-45 57,0 0-57,26 48 58,8 1-58,-34-49 43,0 0-43,39 43 44,3-2-44,-42-41 44,0 0-44,46 38 45,0 2-45,-46-40 38,0 0-38,44 47 39,-5 12-39,-39-59 36,0 0-36,40 60 36,6 6-36,-46-66 50,0 0-50,51 62 50,4-10-50,-55-52 57,0 0-57,60 49 57,5 1-57,-65-50 50,0 0-50,62 59 50,-2 10-50,-60-69 46,0 0-46,55 69 47,-6 0-47,-49-69 34,0 0-34,51 64 34,6-5-34,-57-59 29,0 0-29,58 61 30,2 8-30,-60-69 24,0 0-24,56 69 25,-10-3-25,-46-66 19,0 0-19,44 59 19,-5-2-19,-39-57 16,0 0-16,35 45 16,-10-10-16,-25-35 11,0 0-11,26 33 12,6-1-12,-32-32 8,0 0-8,30 25 9,-10-13-9,-20-12 2,0 0-2,24 12 3,13 0-3,-37-12 0,0 0 0,36 9 0,-12-6 0,1-3-1536</inkml:trace>
  <inkml:trace contextRef="#ctx0" brushRef="#br0" timeOffset="32000.96">22128 9785 1099,'0'0'0,"-1"-7"0,-6-5 0,7 12 39,0 0-39,-6-18 40,4 1-40,2 17 116,0 0-116,2-16 117,2-3-117,-4 19 65,0 0-65,3-22 65,1-6-65,-4 28 48,0 0-48,3-26 48,1 2-48,-4 24 36,0 0-36,10-29 36,13-13-36,-23 42 20,0 0-20,27-43 20,-1 10-20,-26 33 12,0 0-12,30-33 13,7-3-13,-37 36 8,0 0-8,36-45 9,-5-4-9,-31 49 1,0 0-1,27-55 1,3-18-1,-30 73 4,0 0-4,32-69 5,8 1-5,-40 68 9,0 0-9,46-65 9,14 1-9,-60 64 15,0 0-15,60-77 16,-2-7-16,-58 84 17,0 0-17,55-82 18,-8 4-18,-47 78 22,0 0-22,48-74 23,3 0-23,-51 74 21,0 0-21,58-83 21,8-4-21,-66 87 19,0 0-19,67-83 20,-6 10-20,-61 73 16,0 0-16,59-71 17,-8-5-17,-51 76 14,0 0-14,51-78 14,4-6-14,-55 84 10,0 0-10,58-77 11,9 10-11,-67 67 2,0 0-2,67-66 3,-4-5-3,-63 71 0,0 0 0,62-69 1,2-5-1,-64 74 0,0 0 0,68-68 0,8 4 0,-2 3-1515</inkml:trace>
  <inkml:trace contextRef="#ctx0" brushRef="#br0" timeOffset="33728.53">21285 6649 1177,'0'0'0,"0"0"0,0 0 0,0 0 32,0 0-32,11-19 33,-11 19-33,0 0 43,0 0-43,7-9 44,-7 9-44,0 0 24,0 0-24,0 0 25,2-7-25,-2 7 12,0 0-12,0 0 12,1-5-12,-1 5 10,0 0-10,0 0 10,0 0-10,0 0 7,0 0-7,0 0 8,9-3-8,-9 3 3,0 0-3,11 12 3,6 19-3,-17-31 4,0 0-4,16 41 4,-7 4-4,-9-45 5,0 0-5,7 56 6,0 9-6,-7-65 13,0 0-13,5 68 14,-3-11-14,-2-57 20,0 0-20,4 45 20,-8-12-20,4-33 39,0 0-39,-2 22 40,2-9-40,0-13 49,0 0-49,0 0 49,-1 8-49,1-8 46,0 0-46,0 0 47,0 0-47,0 0 41,0 0-41,-7-3 42,7 3-42,0 0 34,0 0-34,-7-16 34,7 2-34,0 14 27,0 0-27,1-15 28,1 8-28,-2 7 18,0 0-18,0 0 19,9-5-19,-9 5 10,0 0-10,14-4 10,13 8-10,-27-4 2,0 0-2,33 7 2,2 13-2,-35-20 0,0 0 0,36 18 0,-3-6 0,-33-12-2,0 0 2,37 7-1,14-6 1,-51-1-4,0 0 4,46-5-4,-5-7 4,-41 12-5,0 0 5,39-24-4,3-12 4,-42 36-4,0 0 4,37-45-4,-9-4 4,-28 49 0,0 0 0,20-48 0,-10 11 0,-10 37 7,0 0-7,5-33 8,-3 7-8,-2 26 15,0 0-15,0-20 16,-2 2-16,2 18 18,0 0-18,-7-12 19,-5 0-19,12 12 17,0 0-17,-18 0 17,-1 9-17,19-9 14,0 0-14,-18 15 15,1 10-15,17-25 10,0 0-10,-11 29 11,1 6-11,10-35 8,0 0-8,-6 34 8,6-3-8,0-31 6,0 0-6,6 28 7,2-12-7,-8-16 5,0 0-5,13 10 5,4 0-5,-17-10 4,0 0-4,20 6 4,3-3-4,-23-3 3,0 0-3,24-7 4,6-7-4,-30 14 6,0 0-6,32-27 6,0-10-6,-32 37 8,0 0-8,28-36 8,-10 7-8,-18 29 15,0 0-15,14-26 16,-2-4-16,-12 30 13,0 0-13,9-33 13,-7 9-13,-2 24 9,0 0-9,-6-22 9,-4 4-9,10 18 4,0 0-4,-14-15 5,-6 6-5,20 9 2,0 0-2,-19-3 3,7 9-3,12-6 1,0 0-1,-9 6 1,4 1-1,5-7 0,0 0 0,0 0 0,0 12 0,0-12 0,0 0 0,5 8 0,2-4 0,-7-4-1,0 0 1,21 0 0,23-7 0,-44 7-4,0 0 4,48-9-3,6-8 3,-54 17-7,0 0 7,53-16-7,-5-3 7,-48 19-10,0 0 10,44-20-10,-2-12 10,-42 32-4,0 0 4,37-26-4,-12 6 4,-25 20-4,0 0 4,18-16-4,-9 4 4,-9 12-4,0 0 4,1-9-4,-1 9 4,0 0-2,0 0 2,-17 9-2,-4 12 2,21-21-1,0 0 1,-23 29-1,3 9 1,20-38-3,0 0 3,-14 42-2,2-2 2,12-40-3,0 0 3,-6 36-2,12-8 2,-6-28-1,0 0 1,10 32-1,3 8 1,-13-40 0,0 0 0,16 50 0,-1 15 0,-15-65 0,0 0 0,13 60 1,-13-3-1,0-57 2,0 0-2,-14 56 3,-22-3-3,3 3-1665</inkml:trace>
  <inkml:trace contextRef="#ctx0" brushRef="#br0" timeOffset="35049.67">22472 5861 875,'0'0'0,"0"0"0,0 0 0,0 0 207,0 0-207,-7-7 207,7 7-207,0 0 82,0 0-82,0 0 82,0 0-82,0 0 52,0 0-52,4 7 53,-4-7-53,0 0 24,0 0-24,-14 0 24,1 4-24,13-4 9,0 0-9,-16 9 10,-1-1-10,17-8 10,0 0-10,-23 16 10,2 5-10,21-21 25,0 0-25,-21 27 25,-4 10-25,25-37 35,0 0-35,-23 45 35,2 6-35,21-51 42,0 0-42,-14 45 43,8-15-43,6-30 34,0 0-34,2 22 34,3-10-34,-5-12 27,0 0-27,9 6 28,5-6-28,-14 0 23,0 0-23,23-12 23,14-18-23,-37 30 20,0 0-20,37-43 20,-5-14-20,-32 57 16,0 0-16,28-64 17,1 7-17,-29 57 14,0 0-14,26-61 14,-7-3-14,-19 64 5,0 0-5,14-69 6,-6-16-6,-8 85 2,0 0-2,3-81 3,-6 11-3,3 70 1,0 0-1,-9-55 1,-5 3-1,14 52 1,0 0-1,-18-45 1,-1 5-1,19 40 1,0 0-1,-18-29 2,6 8-2,12 21 9,0 0-9,-11-7 10,4 16-10,7-9 14,0 0-14,-2 28 15,6 15-15,-4-43 19,0 0-19,9 66 19,6 31-19,-15-97 26,0 0-26,20 105 27,-3 11-27,-17-116 29,0 0-29,18 121 29,1 9-29,-19-130 18,0 0-18,20 106 19,-2-34-19,-18-72 8,0 0-8,14 49 9,-2-25-9,-12-24-1,0 0 1,11 3 0,4-15 0,-15 12-16,0 0 16,15-33-16,-1-31 16,-14 64-47,0 0 47,8-69-46,-6-4 46,-2 73-44,0 0 44,-2-76-44,-5-2 44,7 78-35,0 0 35,-5-83-35,2-17 35,3 100-20,0 0 20,0-99-20,3 11 20,-3 88-18,0 0 18,5-85-17,4-5 17,-9 90-14,0 0 14,13-79-14,2 6 14,-15 73-25,0 0 25,15-54-25,-7 27 25,-8 27-37,0 0 37,7-16-36,-1 7 36,-6 9-24,0 0 24,12-3-23,11 8 23,-23-5-10,0 0 10,19 31-9,-10 37 9,-9-68-4,0 0 4,0 86-3,-3 11 3,3-97-2,0 0 2,-7 108-2,-6 11 2,1 2-1296</inkml:trace>
  <inkml:trace contextRef="#ctx0" brushRef="#br0" timeOffset="35980.5">21036 10165 1659,'0'0'0,"0"0"0,-19-19 0,19 19 20,0 0-20,-23-19 20,-2-5-20,25 24 119,0 0-119,-24-28 120,-3-3-120,27 31 91,0 0-91,-33-34 92,-11-1-92,44 35 68,0 0-68,-44-33 68,5 5-68,39 28 65,0 0-65,-41-24 65,1 2-65,40 22 53,0 0-53,-37-19 53,3 0-53,34 19 47,0 0-47,-32-14 48,-1 5-48,33 9 37,0 0-37,-37 0 38,3 10-38,34-10 29,0 0-29,-37 25 29,-5 18-29,42-43 17,0 0-17,-35 55 17,15 23-17,20-78 5,0 0-5,-14 73 5,11-19-5,3-54 1,0 0-1,1 43 1,6-22-1,-7-21 0,0 0 0,15 12 0,6-7 0,-21-5-1,0 0 1,35-5 0,16-14 0,-51 19-2,0 0 2,53-33-2,-5-14 2,-48 47-2,0 0 2,46-62-2,-4-13 2,-42 75-3,0 0 3,40-74-3,1 5 3,-41 69-3,0 0 3,44-76-3,4-18 3,-48 94-4,0 0 4,49-93-3,-12 8 3,-37 85-4,0 0 4,35-69-4,-10 13 4,-25 56-5,0 0 5,20-38-5,-12 17 5,-8 21-1,0 0 1,6-7-1,-6 7 1,0 0 0,0 0 0,3 7 0,1 23 0,-4-30 0,0 0 0,3 41 0,2 15 0,-5-56 0,0 0 0,11 66 1,5 17-1,-16-83 2,0 0-2,16 84 2,1-2-2,-17-82 1,0 0-1,20 76 1,3 5-1,-23-81 0,0 0 0,28 80 1,6-6-1,-34-74 0,0 0 0,33 59 1,-1-23-1,0 2-1986</inkml:trace>
  <inkml:trace contextRef="#ctx0" brushRef="#br0" timeOffset="36284.9">21305 9191 1950,'0'0'0,"0"0"0,0 0 0,0 0 29,0 0-29,12 19 29,6 5-29,-18-24 64,0 0-64,19 37 64,-1 1-64,-18-38 51,0 0-51,15 43 51,-2-3-51,-13-40 11,0 0-11,9 33 12,-2 3-12,2 0-1636</inkml:trace>
  <inkml:trace contextRef="#ctx0" brushRef="#br0" timeOffset="36456.39">21495 9255 1603,'0'0'0,"0"-12"0,0-28 0,0 40 63,0 0-63,2-50 63,0-5-63,-2 55 97,0 0-97,1-45 98,1 22-98,-2 23 95,0 0-95,-2 7 95,-5 33-95,7-40 48,0 0-48,-5 60 48,2 18-48,3-78 33,0 0-33,-2 88 33,0-3-33,0 0-1647</inkml:trace>
  <inkml:trace contextRef="#ctx0" brushRef="#br0" timeOffset="58772.97">17618 3696 1670,'0'0'0,"0"0"0,0 0 0,0 0 60,0 0-60,0 0 61,0 0-61,0 0 93,0 0-93,0 0 94,-12 26-94,12-26 42,0 0-42,5 44 42,4 13-42,-9-57 7,0 0-7,14 67 8,4-1-8,-18-66 2,0 0-2,19 61 2,2-9-2,-21-52 0,0 0 0,21 48 1,-1-8-1,-20-40 0,0 0 0,16 38 0,-2 2 0,-14-40 3,0 0-3,12 33 3,-3-14-3,-9-19 11,0 0-11,5 12 12,-5-12-12,0 0 22,0 0-22,23-16 22,9-20-22,-32 36 28,0 0-28,40-57 28,8-4-28,-48 61 36,0 0-36,58-79 37,15-20-37,-73 99 25,0 0-25,75-101 25,1 25-25,-76 76 3,0 0-3,60-60 3,-17 23-3,-1 1-1695</inkml:trace>
  <inkml:trace contextRef="#ctx0" brushRef="#br0" timeOffset="60558.78">7733 6372 673,'0'0'0,"0"0"0,0 0 0,0 0 56,0 0-56,-32 7 57,20-2-57,12-5 140,0 0-140,-14 7 141,0-4-141,14-3 117,0 0-117,-12 6 117,-1-1-117,13-5 78,0 0-78,-10 3 79,4 1-79,6-4 48,0 0-48,0 0 48,-12 3-48,12-3 40,0 0-40,-9 0 41,9 0-41,0 0 32,0 0-32,-9 0 33,9 0-33,0 0 31,0 0-31,0 0 32,-5 9-32,5-9 31,0 0-31,0 0 31,9 3-31,-9-3 28,0 0-28,10 0 29,17 0-29,-27 0 24,0 0-24,39-3 25,7-1-25,-46 4 24,0 0-24,51-1 24,2 2-24,-53-1 15,0 0-15,58 4 15,-2-4-15,-56 0 9,0 0-9,59 0 10,4 0-10,-63 0 11,0 0-11,71 8 11,11 12-11,-82-20 6,0 0-6,85 17 6,-4-2-6,-81-15 4,0 0-4,90 18 4,5 1-4,-95-19 10,0 0-10,99 15 10,2 1-10,-101-16 16,0 0-16,102 12 16,4-2-16,-106-10 19,0 0-19,108 11 20,3 3-20,-111-14 20,0 0-20,118 13 20,-5-2-20,-113-11 19,0 0-19,118 7 19,-2 0-19,-116-7 18,0 0-18,119 8 18,4 4-18,-123-12 17,0 0-17,122 9 17,-2-5-17,-120-4 10,0 0-10,123 3 10,13-1-10,-136-2 8,0 0-8,130 3 9,-8 1-9,-122-4 5,0 0-5,125 0 6,11 1-6,-136-1 6,0 0-6,136 0 7,-4-1-7,-132 1 6,0 0-6,131-4 7,-1-1-7,-130 5 7,0 0-7,136-3 7,9-1-7,-145 4 7,0 0-7,137-3 7,-8-3-7,-129 6 6,0 0-6,131-3 6,8-6-6,-139 9 9,0 0-9,136-8 9,-6-3-9,-130 11 11,0 0-11,122-12 11,-4 4-11,-118 8 5,0 0-5,117-9 6,-3 2-6,-114 7 5,0 0-5,113-5 5,-2-2-5,-111 7 1,0 0-1,104-9 2,-8 1-2,-96 8 0,0 0 0,98-7 1,-2 3-1,-96 4 0,0 0 0,90-2 1,-16-4-1,-74 6 1,0 0-1,67-6 2,-11 3-2,-56 3 3,0 0-3,55-7 4,0 5-4,-55 2 1,0 0-1,45 0 2,-18 0-2,-1 0-1817</inkml:trace>
  <inkml:trace contextRef="#ctx0" brushRef="#br0" timeOffset="70051.72">20440 7284 1468,'0'0'0,"0"0"0,0 0 0,0 0 50,0 0-50,0 0 50,-7 24-50,7-24 44,0 0-44,-5 24 44,1 4-44,4-28 3,0 0-3,-1 36 4,-1 1-4,0-4-1188</inkml:trace>
  <inkml:trace contextRef="#ctx0" brushRef="#br0" timeOffset="70724.65">20398 7514 1143,'0'0'0,"0"0"0,0 0 0,0 0 33,0 0-33,0 5 34,0-5-34,0 0 111,0 0-111,-5-8 111,1-6-111,4 14 99,0 0-99,0-19 100,2-11-100,-2 30 59,0 0-59,2-26 59,-1 4-59,-1 22 46,0 0-46,0-19 47,0-2-47,0 21 33,0 0-33,0-19 34,0 7-34,0 12 24,0 0-24,0-9 24,0 9-24,0 0 20,0 0-20,0-8 21,0 8-21,0 0 14,0 0-14,0 0 15,0 0-15,0 0 10,0 0-10,16 1 11,7 18-11,-23-19 9,0 0-9,27 21 10,-6 3-10,-21-24 7,0 0-7,17 21 7,-4-5-7,-13-16 6,0 0-6,12 15 6,-3-3-6,-9-12 5,0 0-5,7 13 5,-2-7-5,-5-6 5,0 0-5,6 9 5,-1 0-5,-5-9 5,0 0-5,0 0 5,11 7-5,-11-7 4,0 0-4,8 0 5,5-4-5,-13 4 5,0 0-5,19-12 5,9-12-5,-28 24 5,0 0-5,27-36 6,-6-4-6,-21 40 4,0 0-4,18-37 4,-6 13-4,-12 24 7,0 0-7,11-15 8,-1 2-8,-10 13 8,0 0-8,16-12 8,5 0-8,-21 12 8,0 0-8,25-5 9,1 5-9,-26 0 7,0 0-7,30 9 8,11 6-8,-41-15 6,0 0-6,35 14 6,-15-7-6,-20-7 3,0 0-3,19 0 3,9 4-3,-28-4 1,0 0-1,28 0 1,-6-4-1,-22 4 0,0 0 0,26-9 0,13-3 0,-39 12 0,0 0 0,35-12 0,-16 4 0,-19 8 0,0 0 0,25-4 1,16-8-1,-41 12 0,0 0 0,40-10 0,-11 4 0,-29 6 0,0 0 0,24 4 0,6 1 0,-30-5-2,0 0 2,32 9-1,0 1 1,-32-10-2,0 0 2,30 12-1,-4 0 1,-26-12-1,0 0 1,28 16 0,4 6 0,-32-22 0,0 0 0,32 19 0,1-7 0,-33-12 0,0 0 0,43 4 0,13-4 0,-56 0 0,0 0 0,57-7 1,-6-5-1,-51 12 0,0 0 0,40-12 1,-17 3-1,-23 9 1,0 0-1,23-7 2,4-1-2,-27 8 3,0 0-3,28-14 3,7-2-3,-35 16 3,0 0-3,42-21 3,13 2-3,-2 0-1632</inkml:trace>
  <inkml:trace contextRef="#ctx0" brushRef="#br0" timeOffset="76489.81">20636 7902 1670,'0'0'0,"0"0"0,0 0 0,0 0 52,0 0-52,0 0 53,0 0-53,0 0 84,0 0-84,-2 21 84,-8-4-84,10-17 39,0 0-39,-11 19 40,1-4-40,10-15 7,0 0-7,-7 13 7,5-5-7,2-8 2,0 0-2,-4 11 2,2-1-2,2-10 0,0 0 0,0 9 1,6-2-1,-6-7 0,0 0 0,5 5 0,6-2 0,-11-3 0,0 0 0,26 2 0,20-2 0,-46 0 0,0 0 0,55-2 1,5 0-1,-60 2 14,0 0-14,58-3 14,-9 0-14,-49 3 36,0 0-36,41-4 37,-13 6-37,-28-2 53,0 0-53,18 5 54,-4-3-54,-14-2 29,0 0-29,17 3 29,8 4-29,-25-7 18,0 0-18,30 5 18,4 4-18,-34-9 12,0 0-12,33 12 12,2 4-12,-35-16 11,0 0-11,37 19 11,4 5-11,-41-24 11,0 0-11,39 31 12,-9 11-12,-30-42 11,0 0-11,21 51 11,-9 8-11,-12-59 4,0 0-4,7 61 4,-5-2-4,-2-59 1,0 0-1,0 66 2,-3 10-2,3-76 0,0 0 0,-2 76 0,5-4 0,-3-72 0,0 0 0,13 61 0,11-12 0,1-1-1775</inkml:trace>
  <inkml:trace contextRef="#ctx0" brushRef="#br0" timeOffset="77182.15">20123 7611 1166,'0'0'0,"0"0"0,-13-12 0,13 12 145,0 0-145,-8-9 145,8 9-145,0 0 183,0 0-183,0 0 183,0 0-183,0 0 138,0 0-138,0 0 139,17 14-139,-17-14 75,0 0-75,32 12 75,14 2-75,-46-14 57,0 0-57,55 12 57,6-3-57,-61-9 18,0 0-18,58 8 18,-12 8-18,-46-16 0,0 0 0,37 24 1,-7 6-1,-30-30-4,0 0 4,20 36-4,-18 4 4,-2-40-16,0 0 16,-8 45-16,-9 7 16,17-52-25,0 0 25,-32 45-25,-12 0 25,44-45-27,0 0 27,-42 43-26,10-3 26,32-40-9,0 0 9,-23 33-8,11-9 8,12-24-2,0 0 2,-4 17-1,8-3 1,-4-14 0,0 0 0,12 17 0,18 4 0,-30-21 1,0 0-1,39 28 2,3-4-2,-42-24 4,0 0-4,42 21 4,1 1-4,-43-22 8,0 0-8,35 25 8,-8 0-8,-27-25 9,0 0-9,24 28 10,3 5-10,-27-33 8,0 0-8,24 31 8,-4 2-8,-20-33 6,0 0-6,14 36 7,-5 1-7,-9-37 2,0 0-2,5 48 3,0 9-3,-5-57 0,0 0 0,9 54 1,3 1-1,-12-55-1,0 0 1,20 52 0,12 5 0,-32-57-5,0 0 5,35 68-4,5 15 4,-40-83-3,0 0 3,41 92-3,-2-4 3,-39-88-4,0 0 4,40 88-4,4-10 4,-1-2-1661</inkml:trace>
  <inkml:trace contextRef="#ctx0" brushRef="#br0" timeOffset="77589.52">20721 7563 1547,'0'0'0,"-9"3"0,-16 9 0,25-12 32,0 0-32,-30 21 33,2 7-33,28-28 78,0 0-78,-21 32 79,7-2-79,14-30 28,0 0-28,-7 31 29,8 2-29,1 0-1310</inkml:trace>
  <inkml:trace contextRef="#ctx0" brushRef="#br0" timeOffset="77901.07">20693 7784 1300,'0'0'0,"10"-7"0,18-2 0,-28 9 36,0 0-36,39-5 37,12 17-37,-51-12 65,0 0-65,50 21 65,-6 3-65,-44-24 47,0 0-47,35 30 47,-10 3-47,-25-33 44,0 0-44,16 31 45,-8-5-45,-8-26 43,0 0-43,7 22 44,1-8-44,-8-14 45,0 0-45,12 11 46,6-3-46,-18-8 40,0 0-40,33 0 41,27-8-41,-60 8 28,0 0-28,74-21 29,13-3-29,-87 24 26,0 0-26,88-28 27,-12-8-27,-76 36 18,0 0-18,75-32 18,-2 12-18,-73 20 16,0 0-16,72-9 17,-10 18-17,-62-9 10,0 0-10,53 27 11,-13 15-11,-40-42 9,0 0-9,34 48 10,-8 8-10,-26-56 7,0 0-7,25 48 7,1-5-7,-26-43 6,0 0-6,36 37 6,11-8-6,-47-29 4,0 0-4,60 17 5,14-13-5,-74-4 4,0 0-4,74 0 4,-3 0-4,-71 0 0,0 0 0,64 5 1,-8 18-1,0-4-1596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3-02-14T05:47:25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7991 7251 673,'0'0'0,"0"0"0,0 0 0,0 0 16,0 0-16,0 0 17,-7-21-17,7 21 27,0 0-27,0 0 27,0 0-27,0 0 60,0 0-60,0 0 61,0 0-61,0 0 56,0 0-56,-7 0 56,7 0-56,0 0 42,0 0-42,-2 14 42,2 21-42,0-35 36,0 0-36,2 48 36,3 9-36,-5-57 36,0 0-36,5 61 37,-1-1-37,-4-60 34,0 0-34,5 52 34,-1-10-34,-4-42 36,0 0-36,5 29 36,-5-13-36,0-16 37,0 0-37,0 0 38,12-30-38,-12 30 38,0 0-38,20-45 39,6-22-39,-26 67 33,0 0-33,46-81 34,32-20-34,-78 101 45,0 0-45,90-93 46,3 8-46,2 0-1194</inkml:trace>
  <inkml:trace contextRef="#ctx0" brushRef="#br0" timeOffset="150028.04">16590 14348 1065,'0'0'0,"0"0"0,46-5 0,-46 5 26,0 0-26,54-4 27,17 6-27,-71-2 48,0 0-48,76 2 49,0-2-49,-76 0 70,0 0-70,82-2 70,5-1-70,-87 3 27,0 0-27,93-2 27,8 4-27,-101-2 24,0 0-24,104 1 24,9-2-24,-113 1 21,0 0-21,114-2 21,6 0-21,-120 2 16,0 0-16,126-3 17,-1-4-17,-125 7 16,0 0-16,132-7 16,-5 2-16,-127 5 14,0 0-14,136-7 14,7-5-14,-143 12 25,0 0-25,146-11 25,-1 4-25,-145 7 36,0 0-36,136-10 37,-7 0-37,-129 10 43,0 0-43,127-11 43,5 1-43,-132 10 40,0 0-40,122-11 40,-11 3-40,-111 8 34,0 0-34,107-11 35,-4 6-35,-103 5 27,0 0-27,95-3 28,-14 1-28,-81 2 23,0 0-23,62-2 23,-22 1-23,-40 1 18,0 0-18,28 0 18,-8 0-18,-1 0-1506</inkml:trace>
  <inkml:trace contextRef="#ctx0" brushRef="#br0" timeOffset="150644.67">17913 11965 1356,'0'0'0,"0"0"0,0 7 0,0-7 72,0 0-72,0 0 73,0 10-73,0-10 102,0 0-102,0 0 102,0 14-102,0-14 60,0 0-60,0 12 61,-2 6-61,2-18 18,0 0-18,-4 24 19,3 5-19,1-29 9,0 0-9,0 44 9,1 13-9,-1-57 4,0 0-4,2 69 5,-2 7-5,0-76 0,0 0 0,2 80 1,0 4-1,-2-84 2,0 0-2,7 99 2,7 29-2,-14-128 7,0 0-7,17 146 7,3 23-7,-20-169 8,0 0-8,19 187 9,1 10-9,-20-197 17,0 0-17,19 198 17,2-12-17,-21-186 25,0 0-25,23 198 25,2 1-25,-25-199 31,0 0-31,17 195 31,-8-8-31,-9-187 33,0 0-33,4 185 33,-8-1-33,4-184 30,0 0-30,-1 176 30,-3-4-30,4-172 28,0 0-28,-5 143 29,-6-35-29,11-108 24,0 0-24,-10 95 24,-1-10-24,11-85 11,0 0-11,-9 65 11,2-27-11,0 1-1684</inkml:trace>
  <inkml:trace contextRef="#ctx0" brushRef="#br0" timeOffset="151282.41">16660 14445 1031,'0'0'0,"0"0"0,-9 0 0,9 0 67,0 0-67,0 0 68,0 0-68,0 0 60,0 0-60,2-7 61,-2 7-61,0 0 6,0 0-6,0 0 6,2-7-6,-2 7 0,0 0 0,0 0 0,0-15 0,0 15-4,0 0 4,5-11-4,2 3 4,0-1-909</inkml:trace>
  <inkml:trace contextRef="#ctx0" brushRef="#br0" timeOffset="152161.03">16752 14334 763,'0'0'0,"5"-7"0,9-8 0,-14 15 12,0 0-12,16-18 12,-3 6-12,-13 12 61,0 0-61,19-17 62,7-7-62,-26 24 78,0 0-78,27-26 78,-6 5-78,-21 21 75,0 0-75,20-24 75,-1-7-75,-19 31 51,0 0-51,18-37 51,-4-4-51,-14 41 33,0 0-33,10-47 33,-3-5-33,-7 52 29,0 0-29,6-50 29,-1 3-29,-5 47 31,0 0-31,5-38 31,-1 2-31,-4 36 47,0 0-47,3-42 47,3-11-47,-6 53 51,0 0-51,5-59 52,2-2-52,-7 61 48,0 0-48,5-59 48,4 6-48,-9 53 38,0 0-38,9-52 39,1 7-39,-10 45 30,0 0-30,11-49 30,3-3-30,-14 52 27,0 0-27,16-60 27,-2-4-27,-14 64 20,0 0-20,16-61 21,0 13-21,-16 48 16,0 0-16,21-47 17,7 0-17,-28 47 14,0 0-14,32-50 14,0-3-14,-32 53 12,0 0-12,30-58 12,0-11-12,-30 69 11,0 0-11,31-69 11,3 7-11,-34 62 21,0 0-21,32-52 22,-2 5-22,-30 47 15,0 0-15,26-45 15,2 2-15,-28 43 10,0 0-10,32-43 10,3-1-10,-35 44 6,0 0-6,39-48 7,9 5-7,-48 43 3,0 0-3,44-35 4,2 11-4,-46 24 1,0 0-1,40-18 2,-15 8-2,-25 10 1,0 0-1,28-7 1,6 2-1,-34 5 0,0 0 0,33-4 0,-8 4 0,-25 0 0,0 0 0,26 0 0,11 0 0,-37 0-1,0 0 1,41 4 0,0 5 0,-41-9-1,0 0 1,40 12 0,-8-4 0,-32-8 0,0 0 0,33 19 0,6 14 0,-39-33 0,0 0 0,34 40 0,-4 5 0,-30-45-1,0 0 1,26 40 0,-6-7 0,-20-33 0,0 0 0,21 36 0,5 6 0,-26-42 0,0 0 0,27 45 0,-3 1 0,-24-46 0,0 0 0,23 54 0,4 13 0,-27-67 0,0 0 0,30 70 0,2-5 0,-32-65 0,0 0 0,30 59 0,-4-5 0,-26-54-1,0 0 1,25 57 0,-1 9 0,-24-66-2,0 0 2,23 67-1,2 4 1,-25-71-5,0 0 5,23 69-5,-4-13 5,-19-56-3,0 0 3,18 47-3,-6-9 3,-12-38-2,0 0 2,16 41-1,2 16 1,-18-57-1,0 0 1,19 64 0,2-3 0,-21-61-1,0 0 1,23 54 0,0-4 0,-23-50-2,0 0 2,23 43-1,-2-5 1,-21-38-2,0 0 2,25 38-2,3 9 2,-28-47-3,0 0 3,28 52-2,-1 7 2,-27-59-3,0 0 3,26 57-3,6-11 3,-32-46-4,0 0 4,32 42-4,-4-6 4,-28-36-10,0 0 10,32 31-9,8-11 9,-40-20-9,0 0 9,50 17-9,5-9 9,-55-8-8,0 0 8,59 13-8,7 2 8,-66-15-8,0 0 8,69 16-8,-6-2 8,-63-14-6,0 0 6,62 12-6,-2 0 6,-60-12-2,0 0 2,67 8-1,10-4 1,3-1-1527</inkml:trace>
  <inkml:trace contextRef="#ctx0" brushRef="#br0" timeOffset="154685.5">18581 12675 740,'0'0'0,"0"0"0,0 0 0,0 0-495</inkml:trace>
  <inkml:trace contextRef="#ctx0" brushRef="#br0" timeOffset="155493.97">18567 12702 651,'0'0'0,"0"0"0,0 0 0,0 0 4,0 0-4,0 0 4,0 0-4,0 0 26,0 0-26,0 0 27,4 21-27,-4-21 74,0 0-74,1 10 74,3 6-74,-4-16 36,0 0-36,5 17 37,0-3-37,-5-14 42,0 0-42,7 12 42,-1 2-42,-6-14 34,0 0-34,7 14 35,0-4-35,-7-10 55,0 0-55,7 12 56,0 1-56,-7-13 56,0 0-56,11 15 57,3 9-57,-14-24 43,0 0-43,9 23 43,-4-9-43,-5-14 42,0 0-42,3 12 43,3 3-43,-6-15 28,0 0-28,8 19 29,-2 4-29,-6-23 40,0 0-40,9 28 41,3 6-41,-12-34 37,0 0-37,12 31 38,-5-6-38,-7-25 32,0 0-32,6 24 33,2 4-33,-8-28 27,0 0-27,13 27 27,-6-3-27,-7-24 20,0 0-20,7 21 21,-2-3-21,-5-18 21,0 0-21,9 15 21,5 4-21,-14-19 19,0 0-19,14 14 19,-1-4-19,-13-10 20,0 0-20,14 13 20,3 0-20,-17-13 19,0 0-19,20 16 20,-1-2-20,-19-14 18,0 0-18,20 12 19,-1 0-19,-19-12 13,0 0-13,25 17 14,6 1-14,-31-18 15,0 0-15,32 20 16,-7 3-16,-25-23 15,0 0-15,25 29 16,4 11-16,-29-40 16,0 0-16,27 33 16,-11-14-16,-16-19 9,0 0-9,17 19 9,8 10-9,-25-29 7,0 0-7,27 28 7,-6-7-7,-21-21 5,0 0-5,19 14 5,4 0-5,-23-14 9,0 0-9,30 15 9,5 2-9,-35-17 14,0 0-14,37 14 15,6-3-15,-43-11 10,0 0-10,39 8 11,-6-1-11,-33-7 8,0 0-8,35 5 9,8 2-9,-43-7 5,0 0-5,38 6 6,-6-1-6,-32-5 3,0 0-3,28 5 4,2 0-4,-30-5 2,0 0-2,36 5 3,8-1-3,-44-4 2,0 0-2,46 3 2,0-3-2,-46 0 1,0 0-1,45 4 2,-11 1-2,-34-5 1,0 0-1,39 7 2,12-2-2,-51-5 2,0 0-2,44 5 2,-18-1-2,-26-4 1,0 0-1,25 3 2,7 2-2,-32-5 1,0 0-1,37 7 1,2 2-1,-39-9 0,0 0 0,40 9 1,3-4-1,-43-5 0,0 0 0,42 5 1,-7-5-1,-35 0 0,0 0 0,39 0 0,3 0 0,-42 0 0,0 0 0,37 0 0,-10 0 0,-27 0 0,0 0 0,30 0 1,12 0-1,-42 0 1,0 0-1,43 0 1,-10-3-1,-33 3 2,0 0-2,32-4 2,5 1-2,-37 3 1,0 0-1,30-2 1,-11 2-1,-19 0-1,0 0 1,14 0 0,-7 2 0,2-1-1703</inkml:trace>
  <inkml:trace contextRef="#ctx0" brushRef="#br0" timeOffset="155842.76">18525 12958 931,'0'0'0,"0"0"0,19-6 0,-19 6 109,0 0-109,14-4 109,-1 4-109,-5 0-802</inkml:trace>
  <inkml:trace contextRef="#ctx0" brushRef="#br0" timeOffset="156664.6">18765 12972 707,'0'0'0,"0"0"0,0 0 0,0 0 22,0 0-22,0 7 22,0-7-22,0 0 46,0 0-46,0 0 46,0 0-46,0 0 55,0 0-55,-9-2 55,9 2-55,0 0 48,0 0-48,0 0 49,-9 7-49,9-7 43,0 0-43,0 0 44,-7 6-44,7-6 38,0 0-38,0 0 39,-7 7-39,7-7 39,0 0-39,0 0 40,-5 12-40,5-12 39,0 0-39,-4 8 39,0 3-39,4-11 42,0 0-42,-1 15 43,-1 8-43,2-23 48,0 0-48,-2 24 49,2-7-49,0-17 45,0 0-45,0 14 46,0-2-46,0-12 40,0 0-40,0 16 40,0-4-40,0-12 33,0 0-33,2 15 34,3 6-34,-5-21 27,0 0-27,9 24 27,2 4-27,-11-28 23,0 0-23,8 24 23,-2-8-23,-6-16 22,0 0-22,7 17 23,3 1-23,-10-18 25,0 0-25,11 19 25,-2-6-25,-9-13 25,0 0-25,9 14 25,1 2-25,-10-16 22,0 0-22,11 19 23,1 3-23,-12-22 18,0 0-18,14 18 19,0-3-19,-14-15 17,0 0-17,18 21 17,5 12-17,-23-33 13,0 0-13,21 35 13,-1-15-13,-20-20 11,0 0-11,21 25 11,12 6-11,-33-31 10,0 0-10,32 27 10,-9-8-10,-23-19 9,0 0-9,19 16 10,2 0-10,-21-16 7,0 0-7,20 15 8,1-3-8,-21-12 9,0 0-9,18 9 9,5 1-9,-23-10 10,0 0-10,23 11 10,-6-1-10,-17-10 11,0 0-11,23 10 12,4 1-12,-27-11 15,0 0-15,26 7 15,-7 1-15,-19-8 16,0 0-16,20 9 16,6 0-16,-26-9 18,0 0-18,36 10 18,6 0-18,-42-10 10,0 0-10,40 9 11,-10-4-11,-30-5 6,0 0-6,32 7 7,14 4-7,-46-11 2,0 0-2,42 8 2,-17-3-2,-25-5 1,0 0-1,25 4 2,12 3-2,-37-7 1,0 0-1,42 9 1,-1-3-1,-41-6 1,0 0-1,42 4 1,11 1-1,-53-5 0,0 0 0,56 0 1,-3 2-1,-53-2 0,0 0 0,51 0 1,-1 0-1,-50 0 1,0 0-1,53-2 2,5 2-2,-58 0 6,0 0-6,60 0 7,9 0-7,-69 0 8,0 0-8,69 4 8,-1 1-8,-68-5 7,0 0-7,62 5 8,-7-2-8,-55-3 4,0 0-4,60 2 4,12 0-4,-72-2 1,0 0-1,72 0 1,1-2-1,-73 2 1,0 0-1,70-2 1,-8 1-1,-62 1 0,0 0 0,62 0 0,1 0 0,-63 0-3,0 0 3,67 5-2,4 10 2,-2-2-1826</inkml:trace>
  <inkml:trace contextRef="#ctx0" brushRef="#br0" timeOffset="168618.2">19405 13905 707,'0'0'0,"0"0"0,0 0 0,0 0-471</inkml:trace>
  <inkml:trace contextRef="#ctx0" brushRef="#br0" timeOffset="169307.1">19299 13808 1009,'0'0'0,"0"0"0,0 0 0,0 0 87,0 0-87,0 0 87,0 0-87,0 0 110,0 0-110,0 0 110,0 0-110,0 0 42,0 0-42,0 0 43,0 0-43,0 0 28,0 0-28,0 0 29,0 0-29,0 0 20,0 0-20,0 0 21,0 0-21,0 0 17,0 0-17,0 0 18,0 0-18,0 0 15,0 0-15,7 24 15,4 8-15,-11-32 21,0 0-21,12 43 21,-3 16-21,-9-59 27,0 0-27,5 62 28,-3-3-28,-2-59 27,0 0-27,0 50 28,-2-12-28,2-38 32,0 0-32,-2 28 32,4-14-32,-2-14 27,0 0-27,4 10 27,-3-3-27,-1-7 21,0 0-21,0 0 22,0 0-22,0 0 8,0 0-8,0 0 9,4-16-9,-4 16 2,0 0-2,0-26 3,-4-7-3,4 33 0,0 0 0,-3-38 1,-4-1-1,7 39-1,0 0 1,-9-45 0,0-6 0,9 51-3,0 0 3,-9-46-2,6 9 2,3 37-1,0 0 1,-4-31 0,-1 3 0,5 28 0,0 0 0,-5-20 0,3 8 0,2 12 2,0 0-2,-4-7 3,4 7-3,0 0 9,0 0-9,-8 0 10,8 0-10,0 0 15,0 0-15,0 0 15,-7 17-15,7-17 16,0 0-16,-2 24 17,0 18-17,2-42 17,0 0-17,0 52 17,2 17-17,-2-69 15,0 0-15,3 73 15,3-11-15,-6-62 13,0 0-13,0 50 13,0-15-13,0-35 11,0 0-11,-4 22 12,4-10-12,0-12 9,0 0-9,4 9 9,-4-9-9,0 0 10,0 0-10,-4 7 10,4-7-10,0 0 9,0 0-9,-7-11 10,2-9-10,5 20 16,0 0-16,-7-28 16,0-5-16,7 33 24,0 0-24,-2-40 24,2-8-24,0 48 25,0 0-25,0-54 26,0-3-26,0 57 28,0 0-28,3-57 29,4 14-29,-7 43 14,0 0-14,8-35 14,-5 16-14,-3 19 6,0 0-6,2-10 6,-2 10-6,0 0 1,0 0-1,0 0 2,-5 7-2,5-7 0,0 0 0,-4 27 0,4 22 0,0-49-2,0 0 2,2 59-1,1 1 1,-3-60-7,0 0 7,7 59-6,2-2 6,0 0-1779</inkml:trace>
  <inkml:trace contextRef="#ctx0" brushRef="#br0" timeOffset="169740.62">19280 13864 1547,'0'0'0,"0"0"0,-9-4 0,9 4 38,0 0-38,0 0 38,-7-3-38,7 3 36,0 0-36,0 0 36,0 0-36,0 0 20,0 0-20,0 0 21,0 0-21,0 0 5,0 0-5,0 0 6,-9 8-6,9-8 1,0 0-1,-2 14 2,4 10-2,-2-24 0,0 0 0,5 40 1,2 19-1,-7-59 0,0 0 0,13 61 1,1 1-1,-14-62 1,0 0-1,17 60 1,-6 1-1,1-2-1256</inkml:trace>
  <inkml:trace contextRef="#ctx0" brushRef="#br0" timeOffset="170162.02">19299 13526 1244,'0'0'0,"0"0"0,-12-14 0,12 14 60,0 0-60,-11-12 60,1 5-60,10 7 99,0 0-99,-9-3 100,0 4-100,9-1 107,0 0-107,-12 9 108,1 3-108,11-12 58,0 0-58,-9 24 59,4 1-59,5-25 45,0 0-45,-4 39 46,6 19-46,-2-58 28,0 0-28,5 64 28,6 1-28,-11-65 18,0 0-18,11 78 19,1 23-19,-12-101 9,0 0-9,9 103 10,-2-4-10,0 0-1514</inkml:trace>
  <inkml:trace contextRef="#ctx0" brushRef="#br0" timeOffset="170528.27">19440 13533 1524,'0'0'0,"0"0"0,-7 5 0,7-5 31,0 0-31,0 0 32,-12 2-32,12-2 85,0 0-85,0 0 86,-11 5-86,11-5 52,0 0-52,-5 7 53,-4 2-53,0 3-1338</inkml:trace>
  <inkml:trace contextRef="#ctx0" brushRef="#br0" timeOffset="171498.59">19440 13125 1659,'0'0'0,"0"0"0,0 0 0,0 0 33,0 0-33,0 0 33,0 0-33,0 0 74,0 0-74,0 0 75,0 0-75,0 0 33,0 0-33,-3 24 34,11-7-34,-8-17 14,0 0-14,16 24 15,11 7-15,-27-31 11,0 0-11,28 32 12,2 4-12,-30-36 7,0 0-7,26 33 7,-3-4-7,-23-29 0,0 0 0,18 28 0,-4-7 0,-14-21-1,0 0 1,11 20 0,-6-4 0,-5-16-2,0 0 2,4 12-2,-4-3 2,0-9-1,0 0 1,0 0 0,-6 8 0,6-8 0,0 0 0,-7-1 0,-5-8 0,12 9 3,0 0-3,-14-14 3,3-5-3,11 19 9,0 0-9,-3-22 9,6 1-9,-3 21 14,0 0-14,9-24 14,5-6-14,-14 30 16,0 0-16,18-27 16,3-1-16,-21 28 17,0 0-17,14-33 17,-3-2-17,-11 35 18,0 0-18,8-39 19,-1-6-19,-7 45 20,0 0-20,0-47 20,-8 4-20,8 43 19,0 0-19,-20-42 20,-8 2-20,28 40 31,0 0-31,-46-33 31,-23 9-31,1 0-1663</inkml:trace>
  <inkml:trace contextRef="#ctx0" brushRef="#br0" timeOffset="184801.5">19518 13452 1267,'0'0'0,"0"0"0,0 0 0,0 0 34,0 0-34,-7-28 34,7 19-34,0 9 66,0 0-66,-4-7 67,-5-1-67,9 8 37,0 0-37,-14-9 38,-5-3-38,19 12 6,0 0-6,-20-7 7,8 5-7,12 2 6,0 0-6,-18-1 6,1-1-6,17 2 6,0 0-6,-20-4 7,-4 8-7,24-4 11,0 0-11,-25 2 11,4 3-11,21-5 6,0 0-6,-20 7 6,-2 3-6,22-10 0,0 0 0,-23 9 0,1 3 0,22-12-2,0 0 2,-19 21-2,0 10 2,19-31-5,0 0 5,-16 40-5,0 13 5,16-53-5,0 0 5,-12 64-4,-1-1 4,13-63-2,0 0 2,-9 62-2,4-5 2,5-57 0,0 0 0,-3 67 0,4 15 0,-1-82 1,0 0-1,6 86 2,4 1-2,-10-87 3,0 0-3,9 79 4,7-16-4,-16-63 12,0 0-12,18 57 13,-1 5-13,-17-62 19,0 0-19,21 54 19,0-20-19,-21-34 22,0 0-22,36 19 23,22-8-23,-58-11 21,0 0-21,74-4 22,9-18-22,-83 22 12,0 0-12,83-35 12,-6-8-12,-77 43 12,0 0-12,73-47 12,-6 1-12,-67 46 18,0 0-18,60-52 18,-2-12-18,-58 64 24,0 0-24,48-77 25,-17-13-25,-31 90 34,0 0-34,18-88 34,-18 12-34,0 76 29,0 0-29,-23-73 29,-32-6-29,55 79 33,0 0-33,-77-73 34,-20 14-34,97 59 27,0 0-27,-122-31 28,-30 35-28,4-4-1538</inkml:trace>
  <inkml:trace contextRef="#ctx0" brushRef="#br0" timeOffset="-166047.25">19673 13988 1580,'0'0'0,"0"0"0,-26-28 0,26 28 21,0 0-21,-25-24 22,-2 5-22,27 19 51,0 0-51,-28-17 51,2 0-51,26 17 12,0 0-12,-23-16 13,2 6-13,-1-1-1253</inkml:trace>
  <inkml:trace contextRef="#ctx0" brushRef="#br0" timeOffset="-165569.63">19334 13720 1435,'0'0'0,"0"0"0,-12-19 0,12 19 35,0 0-35,-11-16 35,-3 1-35,14 15 77,0 0-77,-12-16 77,-4 1-77,16 15 125,0 0-125,-18-14 126,1 3-126,17 11 45,0 0-45,-20-3 45,-3 10-45,23-7 31,0 0-31,-19 15 31,-2 10-31,21-25 18,0 0-18,-20 27 19,3 8-19,17-35 5,0 0-5,-14 40 5,8 3-5,6-43 0,0 0 0,0 61 1,4 13-1,-4-74 0,0 0 0,9 83 0,0-7 0,-9-76 0,0 0 0,15 75 0,12-8 0,-27-67 0,0 0 0,26 66 0,10 12 0,-36-78 0,0 0 0,40 74 0,6-12 0,-46-62 0,0 0 0,55 45 0,10-17 0,-65-28 0,0 0 0,65 12 0,1-15 0,-66 3 0,0 0 0,63-21 1,1-17-1,-64 38 4,0 0-4,63-49 4,9-15-4,-72 64 6,0 0-6,66-69 7,-22 2-7,-44 67 9,0 0-9,32-66 10,-15-10-10,-17 76 9,0 0-9,5-80 10,-13-1-10,8 81 9,0 0-9,-23-78 10,-13 12-10,36 66 12,0 0-12,-47-62 13,-1-2-13,48 64 12,0 0-12,-49-69 12,-8-6-12,57 75 13,0 0-13,-53-62 13,0 19-13,53 43 15,0 0-15,-58-26 16,-7 17-16,65 9 18,0 0-18,-67 28 18,-4 39-18,71-67 14,0 0-14,-72 102 14,-5 33-14,77-135 14,0 0-14,-80 153 15,-15 20-15,0 1-1731</inkml:trace>
  <inkml:trace contextRef="#ctx0" brushRef="#br0" timeOffset="-164473.81">18989 12952 1334,'0'0'0,"0"0"0,19-14 0,-19 14 83,0 0-83,16-12 84,-6 5-84,-10 7 140,0 0-140,0 0 140,8-9-140,-8 9 75,0 0-75,0 0 76,0 0-76,0 0 15,0 0-15,0 0 16,0 0-16,0 0 10,0 0-10,0 0 11,0 0-11,0 0 6,0 0-6,-8 26 7,7 21-7,1-47 3,0 0-3,1 74 4,10 39-4,-11-113 2,0 0-2,12 141 2,10 31-2,-22-172 5,0 0-5,24 194 6,1 20-6,-25-214 4,0 0-4,21 229 4,-3 13-4,-18-242-1,0 0 1,5 234 0,-10-20 0,-1 1-1460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3-02-14T05:51:26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16096 11686 662,'0'0'0,"0"0"0,0 0 0,0 0-437</inkml:trace>
  <inkml:trace contextRef="#ctx0" brushRef="#br0" timeOffset="282.08">16006 11728 863,'0'0'0,"0"0"0,0 0 0,0 0 5,0 0-5,-23 14 5,11 3-5,12-17 34,0 0-34,-18 19 35,-5 7-35,23-26 68,0 0-68,-19 24 68,6-5-68,13-19 58,0 0-58,-12 25 59,-6 9-59,18-34 51,0 0-51,-16 35 51,8-11-51,8-24 57,0 0-57,0 21 57,5 3-57,-5-24 52,0 0-52,9 30 53,0 4-53,-9-34 43,0 0-43,8 43 44,-6 20-44,-2-63 39,0 0-39,7 69 39,2-2-39,-9-67 27,0 0-27,11 52 28,1-12-28,-12-40 25,0 0-25,18 35 25,4 1-25,-22-36 26,0 0-26,27 31 27,1-10-27,-28-21 21,0 0-21,37 17 21,9 1-21,-46-18 17,0 0-17,62 10 17,19-7-17,-2 3-1377</inkml:trace>
  <inkml:trace contextRef="#ctx0" brushRef="#br0" timeOffset="615.25">17941 11674 539,'0'0'0,"0"0"0,-16-8 0,-3 1-345</inkml:trace>
  <inkml:trace contextRef="#ctx0" brushRef="#br0" timeOffset="913.31">17793 11652 975,'0'0'0,"0"0"0,-9-2 0,9 2 84,0 0-84,0 0 84,-7-5-84,7 5 146,0 0-146,0 0 146,0 0-146,0 0 54,0 0-54,0 0 54,0 7-54,0-7 30,0 0-30,0 0 30,16 5-30,-16-5 20,0 0-20,19 7 20,0 3-20,-19-10 31,0 0-31,29 19 31,10 11-31,-39-30 34,0 0-34,40 36 35,1 0-35,-41-36 35,0 0-35,40 42 35,1 1-35,-41-43 31,0 0-31,35 49 32,-8-6-32,-27-43 26,0 0-26,15 48 26,-11 6-26,-4-54 22,0 0-22,-4 64 23,-4 17-23,8-81 22,0 0-22,-16 80 23,-11-12-23,27-68 18,0 0-18,-35 60 18,-7-8-18,42-52 13,0 0-13,-50 52 14,-8 2-14,58-54 1,0 0-1,-62 50 1,-3-12-1,0 0-1526</inkml:trace>
  <inkml:trace contextRef="#ctx0" brushRef="#br0" timeOffset="1468.41">17858 11287 1513,'0'0'0,"0"0"0,0 0 0,0 0 14,0 0-14,-5-9 15,5 9-15,0 0 81,0 0-81,0 0 82,0 0-82,0 0 75,0 0-75,0 0 76,0 0-76,0 0 34,0 0-34,0 16 35,5 1-35,-5-17 22,0 0-22,9 14 22,8-2-22,-17-12 16,0 0-16,29 10 17,15-3-17,-44-7 8,0 0-8,49 5 9,1 2-9,-50-7 6,0 0-6,42 6 6,-17-1-6,-25-5 8,0 0-8,14 8 9,0 6-9,-14-14 10,0 0-10,5 18 10,-3 4-10,-2-22 8,0 0-8,-11 21 9,-15-4-9,26-17 10,0 0-10,-36 16 10,-1-3-10,37-13 13,0 0-13,-31 13 13,11-3-13,20-10 14,0 0-14,-9 3 14,9-3-14,0 0 19,0 0-19,6 4 19,22-4-19,-28 0 21,0 0-21,49-2 22,33-1-22,0 1-1620</inkml:trace>
  <inkml:trace contextRef="#ctx0" brushRef="#br0" timeOffset="3870.81">11630 12834 695,'0'0'0,"0"0"0,0 0 0,0 0 78,0 0-78,-22-12 79,17 7-79,5 5 226,0 0-226,-3-7 226,3 7-226,0 0 125,0 0-125,0 0 126,-9-6-126,9 6 88,0 0-88,0 0 88,0 0-88,0 0 56,0 0-56,0 0 57,0 0-57,0 0 40,0 0-40,-4 14 41,11 9-41,-7-23 32,0 0-32,9 31 33,0 4-33,-9-35 25,0 0-25,14 36 26,-2 5-26,-12-41 22,0 0-22,15 45 23,-1 2-23,-14-47 17,0 0-17,12 43 18,-1-13-18,-11-30 13,0 0-13,5 24 13,2-10-13,-7-14 11,0 0-11,7 12 11,0-2-11,-7-10 8,0 0-8,11 0 9,5-12-9,-16 12 8,0 0-8,22-22 8,5-13-8,-27 35 14,0 0-14,30-40 14,0-10-14,-30 50 17,0 0-17,23-50 18,0 0-18,-23 50 22,0 0-22,21-56 23,-2-11-23,-19 67 24,0 0-24,18-71 24,0-5-24,-18 76 22,0 0-22,17-73 22,-1 14-22,-16 59 9,0 0-9,16-55 9,-2 0-9,-14 55 4,0 0-4,14-54 4,-1 7-4,-13 47 3,0 0-3,8-38 3,1 3-3,-9 35 2,0 0-2,7-29 2,-5 3-2,-2 26 1,0 0-1,2-19 2,1 12-2,-3 7 0,0 0 0,0 0 1,0 0-1,0 0 0,0 0 0,-5-9 1,5 9-1,0 0 0,0 0 0,0 0 0,0 0 0,0 0 1,0 0-1,-7-6 1,7 6-1,0 0 3,0 0-3,0 0 3,0 0-3,0 0 6,0 0-6,0 0 7,0 0-7,0 0 9,0 0-9,0 0 10,0 0-10,0 0 10,0 0-10,-4 6 10,8 7-10,-4-13 8,0 0-8,14 26 9,20 10-9,-34-36 7,0 0-7,51 38 7,21-3-7,-72-35 14,0 0-14,83 31 15,7-5-15,-90-26 16,0 0-16,99 22 16,8-10-16,-107-12 21,0 0-21,103 7 21,-15-2-21,-88-5 28,0 0-28,76 4 28,-15-4-28,-61 0 30,0 0-30,52-4 30,-21-8-30,-1 2-2005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3-02-14T05:56:04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3932 10096 1054,'0'0'0,"0"0"0,-3-17 0,3 17 21,0 0-21,-2-16 22,2 1-22,0 15 42,0 0-42,2-12 42,-4 1-42,2 11 37,0 0-37,0-12 38,-4-7-38,4 19 19,0 0-19,0-17 20,0 10-20,0 7 12,0 0-12,0 0 13,4-11-13,-4 11 10,0 0-10,0 0 11,5 0-11,-5 0 8,0 0-8,0 0 8,14 16-8,-14-16 9,0 0-9,4 10 9,-3-1-9,-1-9 10,0 0-10,4 5 11,5 6-11,-9-11 11,0 0-11,5 10 12,-1-3-12,-4-7 23,0 0-23,0 0 24,8 5-24,-8-5 25,0 0-25,18-5 26,14-16-26,-32 21 28,0 0-28,46-28 29,21 1-29,-67 27 30,0 0-30,86-37 31,22-9-31,-108 46 43,0 0-43,118-56 43,5-8-43,3 0-1231</inkml:trace>
  <inkml:trace contextRef="#ctx0" brushRef="#br0" timeOffset="1217.13">5260 10769 1233,'0'0'0,"0"0"0,0 0 0,0 0 98,0 0-98,0 0 98,0 0-98,0 0 147,0 0-147,0 0 148,0 0-148,0 0 23,0 0-23,0 0 23,0 0-23,0 0-1,0 0 1,0 0-1,0 0 1,0 0-10,0 0 10,18 21-10,-15-5 10,-3-16-34,0 0 34,7 24-34,6 12 34,-13-36-41,0 0 41,9 37-41,-1-13 41,-8-24-36,0 0 36,4 17-35,-4-8 35,0-9-15,0 0 15,0 0-15,0 10 15,0-10 0,0 0 0,0 0 1,7-19-1,-7 19 16,0 0-16,21-36 17,23-30-17,-44 66 49,0 0-49,64-92 49,31-27-49,-95 119 56,0 0-56,109-125 57,13 2-57,3 2-1247</inkml:trace>
  <inkml:trace contextRef="#ctx0" brushRef="#br0" timeOffset="3212.39">9758 10608 662,'0'0'0,"0"0"0,0 0 0,0 0 67,0 0-67,0 0 67,0 0-67,0 0 76,0 0-76,0 0 76,0 0-76,0 0 51,0 0-51,0 0 52,0 0-52,0 0 37,0 0-37,0 0 37,0 0-37,0 0 24,0 0-24,0 0 24,0 0-24,0 0 18,0 0-18,0 0 18,0 0-18,0 0 14,0 0-14,0 0 15,0 0-15,0 0 16,0 0-16,0 0 17,-10 18-17,10-18 28,0 0-28,0 7 28,0-7-28,0 0 36,0 0-36,-4 10 36,4-10-36,0 0 42,0 0-42,5 9 43,2-9-43,-7 0 56,0 0-56,25-21 57,23-28-57,-48 49 53,0 0-53,76-71 54,38-25-54,-114 96 63,0 0-63,140-106 63,27-22-63,1 2-1313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08:45:18.5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0 779 24575,'1'12'0,"0"-1"0,0 1 0,1 0 0,0-1 0,4 12 0,-5-19 0,1 1 0,-1-1 0,1 0 0,0 0 0,0-1 0,0 1 0,0 0 0,1-1 0,-1 1 0,1-1 0,0 0 0,0 0 0,0 0 0,1 0 0,-1 0 0,7 3 0,-7-5 0,-1 0 0,0-1 0,1 1 0,-1-1 0,1 0 0,-1 0 0,1 1 0,-1-2 0,1 1 0,-1 0 0,0 0 0,1-1 0,-1 1 0,1-1 0,-1 0 0,0 0 0,1 0 0,3-2 0,37-29 0,-8-2 0,-2-1 0,-1-2 0,37-57 0,-17 23 0,65-81 0,181-181 0,-291 326 0,16-16 0,1 0 0,0 2 0,41-26 0,-63 46-4,-1 0-1,0 0 0,1 0 0,-1 0 1,1 1-1,0-1 0,-1 1 1,1-1-1,-1 1 0,1-1 1,0 1-1,-1 0 0,1 0 1,0 0-1,0 0 0,-1 0 0,1 0 1,0 0-1,2 1 0,-3 0 16,0 0 0,0 0-1,0-1 1,1 1-1,-1 0 1,0 0-1,0 0 1,0 1-1,0-1 1,-1 0-1,1 0 1,0 0-1,0 1 1,-1-1 0,1 0-1,-1 1 1,1 2-1,2 7-184,-2-1-1,0 1 1,0 0-1,-2 20 1,1-21-415,-1 19-6237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4T08:46:19.707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7956 0,'-7932'0,"7908"0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4T08:47:10.960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10531,'0'-10508,"0"10486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85A86-3ADE-4697-8DF8-F2005C2D53C1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BDF3F-2FD3-4633-BC49-5A698A2177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305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34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03797" indent="-270691" defTabSz="91433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082764" indent="-216553" defTabSz="914334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15869" indent="-216553" defTabSz="914334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48975" indent="-216553" defTabSz="914334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382081" indent="-216553" defTabSz="91433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5186" indent="-216553" defTabSz="91433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8292" indent="-216553" defTabSz="91433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81397" indent="-216553" defTabSz="91433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B5C60EA-EFE4-4CCB-AD39-0C9C0D603207}" type="slidenum">
              <a:rPr lang="en-US" altLang="en-US" smtClean="0"/>
              <a:pPr eaLnBrk="1" hangingPunct="1"/>
              <a:t>2</a:t>
            </a:fld>
            <a:endParaRPr lang="en-US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fld id="{7F9A870F-6533-4C3B-A1BD-1488ECDE02EB}" type="slidenum">
              <a:rPr lang="en-US" sz="1200">
                <a:solidFill>
                  <a:prstClr val="black"/>
                </a:solidFill>
              </a:rPr>
              <a:pPr/>
              <a:t>11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7669" y="1480473"/>
            <a:ext cx="10551283" cy="1365308"/>
          </a:xfrm>
          <a:custGeom>
            <a:avLst/>
            <a:gdLst/>
            <a:ahLst/>
            <a:cxnLst/>
            <a:rect l="l" t="t" r="r" b="b"/>
            <a:pathLst>
              <a:path w="3989704" h="688975">
                <a:moveTo>
                  <a:pt x="3989654" y="44424"/>
                </a:moveTo>
                <a:lnTo>
                  <a:pt x="3988358" y="44424"/>
                </a:lnTo>
                <a:lnTo>
                  <a:pt x="3985653" y="31076"/>
                </a:lnTo>
                <a:lnTo>
                  <a:pt x="3974731" y="14922"/>
                </a:lnTo>
                <a:lnTo>
                  <a:pt x="3958577" y="4013"/>
                </a:lnTo>
                <a:lnTo>
                  <a:pt x="3938854" y="0"/>
                </a:lnTo>
                <a:lnTo>
                  <a:pt x="50812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00"/>
                </a:lnTo>
                <a:lnTo>
                  <a:pt x="0" y="82384"/>
                </a:lnTo>
                <a:lnTo>
                  <a:pt x="0" y="638098"/>
                </a:lnTo>
                <a:lnTo>
                  <a:pt x="4013" y="657834"/>
                </a:lnTo>
                <a:lnTo>
                  <a:pt x="14922" y="673989"/>
                </a:lnTo>
                <a:lnTo>
                  <a:pt x="31076" y="684898"/>
                </a:lnTo>
                <a:lnTo>
                  <a:pt x="50812" y="688911"/>
                </a:lnTo>
                <a:lnTo>
                  <a:pt x="3938854" y="688911"/>
                </a:lnTo>
                <a:lnTo>
                  <a:pt x="3958577" y="684898"/>
                </a:lnTo>
                <a:lnTo>
                  <a:pt x="3974731" y="673989"/>
                </a:lnTo>
                <a:lnTo>
                  <a:pt x="3985653" y="657834"/>
                </a:lnTo>
                <a:lnTo>
                  <a:pt x="3989654" y="638098"/>
                </a:lnTo>
                <a:lnTo>
                  <a:pt x="3989654" y="82384"/>
                </a:lnTo>
                <a:lnTo>
                  <a:pt x="3989654" y="50800"/>
                </a:lnTo>
                <a:lnTo>
                  <a:pt x="3989654" y="44424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pPr defTabSz="914400"/>
            <a:endParaRPr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42746" y="1584935"/>
            <a:ext cx="5906502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>
              <a:spcBef>
                <a:spcPts val="142"/>
              </a:spcBef>
            </a:pPr>
            <a:endParaRPr lang="en-IN" spc="94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41089-AA32-4E8B-9A48-CC5F695956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886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22634"/>
            <a:ext cx="9461395" cy="507831"/>
          </a:xfrm>
        </p:spPr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51294" y="1407486"/>
            <a:ext cx="9620932" cy="400110"/>
          </a:xfrm>
        </p:spPr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>
              <a:spcBef>
                <a:spcPts val="142"/>
              </a:spcBef>
            </a:pPr>
            <a:endParaRPr lang="en-IN" spc="94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65225-5EF8-483A-9B28-15B1CC6C693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8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22634"/>
            <a:ext cx="9461395" cy="507831"/>
          </a:xfrm>
        </p:spPr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19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19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>
              <a:spcBef>
                <a:spcPts val="142"/>
              </a:spcBef>
            </a:pPr>
            <a:endParaRPr lang="en-IN" spc="94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01474-4C98-4717-AA47-C0680A9E32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006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22634"/>
            <a:ext cx="9461395" cy="507831"/>
          </a:xfrm>
        </p:spPr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>
              <a:spcBef>
                <a:spcPts val="142"/>
              </a:spcBef>
            </a:pPr>
            <a:endParaRPr lang="en-IN" spc="94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3E865-E114-4DC0-A8A2-320F9BFAF1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7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>
              <a:spcBef>
                <a:spcPts val="142"/>
              </a:spcBef>
            </a:pPr>
            <a:endParaRPr lang="en-IN" spc="94" dirty="0">
              <a:solidFill>
                <a:prstClr val="white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220C-42EE-4CD0-B9B0-A5664BA45EE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2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215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972800" cy="12772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3938589"/>
            <a:ext cx="10972800" cy="12772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377940"/>
            <a:ext cx="2804160" cy="2923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78241" y="6377940"/>
            <a:ext cx="2804160" cy="2923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EDDEE-8744-4D1C-BCAD-4B09572153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87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2A43-8255-6CD4-C31A-0F5957A0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617538"/>
            <a:ext cx="10390716" cy="2154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1C98EB0-D09A-3B27-4183-1E0FB3F400EE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16927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9A5F7-A6D0-C5B7-4B1D-06578FDA84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0" y="6324600"/>
            <a:ext cx="2540000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7449C-C0EF-80CB-B11D-61B00A4D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400" y="6324600"/>
            <a:ext cx="3860800" cy="215444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82BC-FCEC-678B-5AFB-7DC71821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2400" y="6324600"/>
            <a:ext cx="2540000" cy="276999"/>
          </a:xfrm>
        </p:spPr>
        <p:txBody>
          <a:bodyPr/>
          <a:lstStyle>
            <a:lvl1pPr>
              <a:defRPr/>
            </a:lvl1pPr>
          </a:lstStyle>
          <a:p>
            <a:fld id="{EDBE2C04-5E8C-4DE4-B336-CBEF96924D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5743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1661-F459-4333-8849-5F8C8400F931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98BF-C920-4117-A993-9D06F5497CBD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3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2C32-402C-6380-3995-7FE3641B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617538"/>
            <a:ext cx="10390716" cy="2154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DCB0C-B17F-6B40-5D05-81B4ACF2161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1554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49C37-A418-B024-24D4-2918C030C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1554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61AF1-4811-B34C-EA20-C4B8DF53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0" y="6324600"/>
            <a:ext cx="2540000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2030F-E828-3034-C4CD-DD6B8C86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400" y="6324600"/>
            <a:ext cx="3860800" cy="215444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1F655-2767-67BA-A388-680D2589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2400" y="6324600"/>
            <a:ext cx="2540000" cy="276999"/>
          </a:xfrm>
        </p:spPr>
        <p:txBody>
          <a:bodyPr/>
          <a:lstStyle>
            <a:lvl1pPr>
              <a:defRPr/>
            </a:lvl1pPr>
          </a:lstStyle>
          <a:p>
            <a:fld id="{A46470A4-845D-470F-95B6-634A75AB67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31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0"/>
            <a:ext cx="12186962" cy="702159"/>
          </a:xfrm>
          <a:custGeom>
            <a:avLst/>
            <a:gdLst/>
            <a:ahLst/>
            <a:cxnLst/>
            <a:rect l="l" t="t" r="r" b="b"/>
            <a:pathLst>
              <a:path w="4608195" h="354330">
                <a:moveTo>
                  <a:pt x="4608004" y="0"/>
                </a:moveTo>
                <a:lnTo>
                  <a:pt x="0" y="0"/>
                </a:lnTo>
                <a:lnTo>
                  <a:pt x="0" y="354152"/>
                </a:lnTo>
                <a:lnTo>
                  <a:pt x="4608004" y="354152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pPr defTabSz="914400"/>
            <a:endParaRPr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22634"/>
            <a:ext cx="946139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51294" y="1407486"/>
            <a:ext cx="9620932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30332" y="6607185"/>
            <a:ext cx="17112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 defTabSz="914400">
              <a:spcBef>
                <a:spcPts val="142"/>
              </a:spcBef>
            </a:pPr>
            <a:endParaRPr lang="en-IN" kern="0" spc="94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7BCA6C0-4C0A-43C6-AC69-08F256A818E9}" type="datetime1">
              <a:rPr lang="en-US" sz="1800" kern="0" smtClean="0">
                <a:solidFill>
                  <a:prstClr val="black">
                    <a:tint val="75000"/>
                  </a:prstClr>
                </a:solidFill>
              </a:rPr>
              <a:t>5/4/2024</a:t>
            </a:fld>
            <a:endParaRPr lang="en-US" sz="1800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sz="1800" ker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sz="1800"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1079129">
        <a:defRPr>
          <a:latin typeface="+mn-lt"/>
          <a:ea typeface="+mn-ea"/>
          <a:cs typeface="+mn-cs"/>
        </a:defRPr>
      </a:lvl2pPr>
      <a:lvl3pPr marL="2158258">
        <a:defRPr>
          <a:latin typeface="+mn-lt"/>
          <a:ea typeface="+mn-ea"/>
          <a:cs typeface="+mn-cs"/>
        </a:defRPr>
      </a:lvl3pPr>
      <a:lvl4pPr marL="3237387">
        <a:defRPr>
          <a:latin typeface="+mn-lt"/>
          <a:ea typeface="+mn-ea"/>
          <a:cs typeface="+mn-cs"/>
        </a:defRPr>
      </a:lvl4pPr>
      <a:lvl5pPr marL="4316517">
        <a:defRPr>
          <a:latin typeface="+mn-lt"/>
          <a:ea typeface="+mn-ea"/>
          <a:cs typeface="+mn-cs"/>
        </a:defRPr>
      </a:lvl5pPr>
      <a:lvl6pPr marL="5395646">
        <a:defRPr>
          <a:latin typeface="+mn-lt"/>
          <a:ea typeface="+mn-ea"/>
          <a:cs typeface="+mn-cs"/>
        </a:defRPr>
      </a:lvl6pPr>
      <a:lvl7pPr marL="6474775">
        <a:defRPr>
          <a:latin typeface="+mn-lt"/>
          <a:ea typeface="+mn-ea"/>
          <a:cs typeface="+mn-cs"/>
        </a:defRPr>
      </a:lvl7pPr>
      <a:lvl8pPr marL="7553904">
        <a:defRPr>
          <a:latin typeface="+mn-lt"/>
          <a:ea typeface="+mn-ea"/>
          <a:cs typeface="+mn-cs"/>
        </a:defRPr>
      </a:lvl8pPr>
      <a:lvl9pPr marL="863303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1079129">
        <a:defRPr>
          <a:latin typeface="+mn-lt"/>
          <a:ea typeface="+mn-ea"/>
          <a:cs typeface="+mn-cs"/>
        </a:defRPr>
      </a:lvl2pPr>
      <a:lvl3pPr marL="2158258">
        <a:defRPr>
          <a:latin typeface="+mn-lt"/>
          <a:ea typeface="+mn-ea"/>
          <a:cs typeface="+mn-cs"/>
        </a:defRPr>
      </a:lvl3pPr>
      <a:lvl4pPr marL="3237387">
        <a:defRPr>
          <a:latin typeface="+mn-lt"/>
          <a:ea typeface="+mn-ea"/>
          <a:cs typeface="+mn-cs"/>
        </a:defRPr>
      </a:lvl4pPr>
      <a:lvl5pPr marL="4316517">
        <a:defRPr>
          <a:latin typeface="+mn-lt"/>
          <a:ea typeface="+mn-ea"/>
          <a:cs typeface="+mn-cs"/>
        </a:defRPr>
      </a:lvl5pPr>
      <a:lvl6pPr marL="5395646">
        <a:defRPr>
          <a:latin typeface="+mn-lt"/>
          <a:ea typeface="+mn-ea"/>
          <a:cs typeface="+mn-cs"/>
        </a:defRPr>
      </a:lvl6pPr>
      <a:lvl7pPr marL="6474775">
        <a:defRPr>
          <a:latin typeface="+mn-lt"/>
          <a:ea typeface="+mn-ea"/>
          <a:cs typeface="+mn-cs"/>
        </a:defRPr>
      </a:lvl7pPr>
      <a:lvl8pPr marL="7553904">
        <a:defRPr>
          <a:latin typeface="+mn-lt"/>
          <a:ea typeface="+mn-ea"/>
          <a:cs typeface="+mn-cs"/>
        </a:defRPr>
      </a:lvl8pPr>
      <a:lvl9pPr marL="8633033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customXml" Target="../ink/ink8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customXml" Target="../ink/ink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customXml" Target="../ink/ink16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8B32668-FCA9-1766-E6DB-9CAC4479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7C79-6842-4129-9004-433760E1C6C5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93DF55D-ACD3-5A41-1E68-8861B83D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7772400" cy="553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altLang="en-US" sz="3600" b="1" dirty="0">
                <a:latin typeface="Times New Roman" panose="02020603050405020304" pitchFamily="18" charset="0"/>
              </a:rPr>
              <a:t>Speed, Wavelength, Frequency</a:t>
            </a:r>
          </a:p>
        </p:txBody>
      </p:sp>
      <p:graphicFrame>
        <p:nvGraphicFramePr>
          <p:cNvPr id="4139" name="Group 43">
            <a:extLst>
              <a:ext uri="{FF2B5EF4-FFF2-40B4-BE49-F238E27FC236}">
                <a16:creationId xmlns:a16="http://schemas.microsoft.com/office/drawing/2014/main" id="{7832F318-65AB-A129-39F4-190BF2330EF2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2362200" y="2849563"/>
          <a:ext cx="7772400" cy="3284538"/>
        </p:xfrm>
        <a:graphic>
          <a:graphicData uri="http://schemas.openxmlformats.org/drawingml/2006/table">
            <a:tbl>
              <a:tblPr/>
              <a:tblGrid>
                <a:gridCol w="2551113">
                  <a:extLst>
                    <a:ext uri="{9D8B030D-6E8A-4147-A177-3AD203B41FA5}">
                      <a16:colId xmlns:a16="http://schemas.microsoft.com/office/drawing/2014/main" val="4096189747"/>
                    </a:ext>
                  </a:extLst>
                </a:gridCol>
                <a:gridCol w="2630487">
                  <a:extLst>
                    <a:ext uri="{9D8B030D-6E8A-4147-A177-3AD203B41FA5}">
                      <a16:colId xmlns:a16="http://schemas.microsoft.com/office/drawing/2014/main" val="118087857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391584062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Frequency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Wavelength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575593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AC current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60 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5,000 km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958377"/>
                  </a:ext>
                </a:extLst>
              </a:tr>
              <a:tr h="566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FM radio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100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3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927994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Cellular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800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37.5 cm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26179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Ka band satellite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20 GHz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15 mm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359888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Ultraviolet light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r>
                        <a:rPr kumimoji="0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 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r>
                        <a:rPr kumimoji="0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-7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</a:rPr>
                        <a:t>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55593"/>
                  </a:ext>
                </a:extLst>
              </a:tr>
            </a:tbl>
          </a:graphicData>
        </a:graphic>
      </p:graphicFrame>
      <p:sp>
        <p:nvSpPr>
          <p:cNvPr id="4133" name="Text Box 37">
            <a:extLst>
              <a:ext uri="{FF2B5EF4-FFF2-40B4-BE49-F238E27FC236}">
                <a16:creationId xmlns:a16="http://schemas.microsoft.com/office/drawing/2014/main" id="{FF1FB8AC-CB56-9FD8-FB1A-135EEFBE7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447800"/>
            <a:ext cx="78486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chemeClr val="folHlink"/>
                </a:solidFill>
                <a:latin typeface="Times New Roman" panose="02020603050405020304" pitchFamily="18" charset="0"/>
              </a:rPr>
              <a:t>Light speed =  3 x 10</a:t>
            </a:r>
            <a:r>
              <a:rPr lang="en-US" altLang="en-US" baseline="30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8</a:t>
            </a:r>
            <a:r>
              <a:rPr lang="en-US" altLang="en-US" dirty="0">
                <a:solidFill>
                  <a:schemeClr val="folHlink"/>
                </a:solidFill>
                <a:latin typeface="Times New Roman" panose="02020603050405020304" pitchFamily="18" charset="0"/>
              </a:rPr>
              <a:t> m/s = 300,000 km/s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chemeClr val="folHlink"/>
                </a:solidFill>
                <a:latin typeface="Times New Roman" panose="02020603050405020304" pitchFamily="18" charset="0"/>
              </a:rPr>
              <a:t>Velocity of light = Frequency x Wavelength (C=</a:t>
            </a:r>
            <a:r>
              <a:rPr lang="el-GR" altLang="en-US" dirty="0">
                <a:solidFill>
                  <a:schemeClr val="folHlink"/>
                </a:solidFill>
                <a:latin typeface="MS Gothic"/>
                <a:ea typeface="MS Gothic"/>
              </a:rPr>
              <a:t>λν</a:t>
            </a:r>
            <a:r>
              <a:rPr lang="en-IN" altLang="en-US" dirty="0">
                <a:solidFill>
                  <a:schemeClr val="folHlink"/>
                </a:solidFill>
                <a:latin typeface="MS Gothic"/>
                <a:ea typeface="MS Gothic"/>
              </a:rPr>
              <a:t>)</a:t>
            </a:r>
            <a:endParaRPr lang="en-US" altLang="en-US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487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Path loss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700808"/>
            <a:ext cx="8208912" cy="137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140969"/>
            <a:ext cx="4629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79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58285" y="188913"/>
            <a:ext cx="10390716" cy="430887"/>
          </a:xfrm>
        </p:spPr>
        <p:txBody>
          <a:bodyPr/>
          <a:lstStyle/>
          <a:p>
            <a:pPr eaLnBrk="1" hangingPunct="1"/>
            <a:r>
              <a:rPr lang="en-US" sz="2800" dirty="0"/>
              <a:t>Antenna Field Zones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1"/>
            <a:ext cx="5530516" cy="301621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/>
              <a:t>The dividing line “Rule of Thumb” is </a:t>
            </a:r>
          </a:p>
          <a:p>
            <a:pPr eaLnBrk="1" hangingPunct="1">
              <a:buFontTx/>
              <a:buNone/>
            </a:pPr>
            <a:r>
              <a:rPr lang="en-US" sz="2800" dirty="0"/>
              <a:t>R = 2L</a:t>
            </a:r>
            <a:r>
              <a:rPr lang="en-US" sz="2800" baseline="30000" dirty="0"/>
              <a:t>2</a:t>
            </a:r>
            <a:r>
              <a:rPr lang="en-US" sz="2800" dirty="0"/>
              <a:t>/</a:t>
            </a:r>
            <a:r>
              <a:rPr lang="en-US" sz="2800" dirty="0">
                <a:latin typeface="Symbol" pitchFamily="-80" charset="2"/>
                <a:sym typeface="Symbol" pitchFamily="-80" charset="2"/>
              </a:rPr>
              <a:t></a:t>
            </a:r>
            <a:endParaRPr lang="en-US" sz="2800" dirty="0"/>
          </a:p>
          <a:p>
            <a:pPr eaLnBrk="1" hangingPunct="1"/>
            <a:r>
              <a:rPr lang="en-US" sz="2800" dirty="0"/>
              <a:t>The near field or Fresnel zone is r &lt; R</a:t>
            </a:r>
          </a:p>
          <a:p>
            <a:pPr eaLnBrk="1" hangingPunct="1"/>
            <a:r>
              <a:rPr lang="en-US" sz="2800" dirty="0"/>
              <a:t>The far field or </a:t>
            </a:r>
            <a:r>
              <a:rPr lang="en-US" sz="2800" dirty="0" err="1"/>
              <a:t>Fraunhofer</a:t>
            </a:r>
            <a:r>
              <a:rPr lang="en-US" sz="2800" dirty="0"/>
              <a:t> zone is </a:t>
            </a:r>
            <a:br>
              <a:rPr lang="en-US" sz="2800" dirty="0"/>
            </a:br>
            <a:r>
              <a:rPr lang="en-US" sz="2800" dirty="0"/>
              <a:t>         r &gt; R</a:t>
            </a:r>
          </a:p>
          <a:p>
            <a:pPr eaLnBrk="1" hangingPunct="1"/>
            <a:r>
              <a:rPr lang="en-US" sz="2800" dirty="0"/>
              <a:t> L= Largest linear physical dimension</a:t>
            </a:r>
          </a:p>
          <a:p>
            <a:pPr eaLnBrk="1" hangingPunct="1"/>
            <a:endParaRPr lang="en-US" sz="2800" dirty="0"/>
          </a:p>
        </p:txBody>
      </p:sp>
      <p:pic>
        <p:nvPicPr>
          <p:cNvPr id="12292" name="Picture 5" descr="FarFieldDia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39589" y="1493322"/>
            <a:ext cx="5257800" cy="4389438"/>
          </a:xfrm>
        </p:spPr>
      </p:pic>
    </p:spTree>
    <p:extLst>
      <p:ext uri="{BB962C8B-B14F-4D97-AF65-F5344CB8AC3E}">
        <p14:creationId xmlns:p14="http://schemas.microsoft.com/office/powerpoint/2010/main" val="92868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0379"/>
            <a:ext cx="12191999" cy="99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2420889"/>
            <a:ext cx="7434411" cy="177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4365105"/>
            <a:ext cx="28384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68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32" y="834139"/>
            <a:ext cx="10773457" cy="189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00"/>
          <a:stretch/>
        </p:blipFill>
        <p:spPr bwMode="auto">
          <a:xfrm>
            <a:off x="480633" y="2730736"/>
            <a:ext cx="7192949" cy="413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657" y="6324650"/>
            <a:ext cx="1286545" cy="316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524" y="6324650"/>
            <a:ext cx="1152128" cy="32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21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Ground reflection (Two-Ray)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object 2"/>
          <p:cNvPicPr/>
          <p:nvPr/>
        </p:nvPicPr>
        <p:blipFill rotWithShape="1">
          <a:blip r:embed="rId2" cstate="print"/>
          <a:srcRect t="11397" b="3972"/>
          <a:stretch/>
        </p:blipFill>
        <p:spPr>
          <a:xfrm>
            <a:off x="1651294" y="1181125"/>
            <a:ext cx="885698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6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0213" b="4094"/>
          <a:stretch/>
        </p:blipFill>
        <p:spPr>
          <a:xfrm>
            <a:off x="1524000" y="974035"/>
            <a:ext cx="9144000" cy="561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98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2134" b="4245"/>
          <a:stretch/>
        </p:blipFill>
        <p:spPr>
          <a:xfrm>
            <a:off x="1524000" y="1023730"/>
            <a:ext cx="9144000" cy="5479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99979E-7C68-82A8-3091-17CCE8FA1B28}"/>
                  </a:ext>
                </a:extLst>
              </p14:cNvPr>
              <p14:cNvContentPartPr/>
              <p14:nvPr/>
            </p14:nvContentPartPr>
            <p14:xfrm>
              <a:off x="3287520" y="1612080"/>
              <a:ext cx="5543280" cy="366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99979E-7C68-82A8-3091-17CCE8FA1B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8160" y="1602720"/>
                <a:ext cx="5562000" cy="36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4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1374" b="5208"/>
          <a:stretch/>
        </p:blipFill>
        <p:spPr>
          <a:xfrm>
            <a:off x="1524000" y="974035"/>
            <a:ext cx="9144000" cy="546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1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1521" t="11830" r="2065" b="3934"/>
          <a:stretch/>
        </p:blipFill>
        <p:spPr>
          <a:xfrm>
            <a:off x="1703513" y="980729"/>
            <a:ext cx="8816009" cy="55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1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1072" b="4247"/>
          <a:stretch/>
        </p:blipFill>
        <p:spPr>
          <a:xfrm>
            <a:off x="1524000" y="954157"/>
            <a:ext cx="9144000" cy="55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80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>
          <a:xfrm>
            <a:off x="1776034" y="122635"/>
            <a:ext cx="9461395" cy="615553"/>
          </a:xfrm>
        </p:spPr>
        <p:txBody>
          <a:bodyPr/>
          <a:lstStyle/>
          <a:p>
            <a:pPr eaLnBrk="1" hangingPunct="1"/>
            <a:r>
              <a:rPr lang="en-US" altLang="en-US" sz="4000"/>
              <a:t>Typical electromagnetic properties</a:t>
            </a:r>
          </a:p>
        </p:txBody>
      </p:sp>
      <p:pic>
        <p:nvPicPr>
          <p:cNvPr id="8195" name="Picture 10" descr="T4_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357314"/>
            <a:ext cx="8382000" cy="5513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82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2285" b="8089"/>
          <a:stretch/>
        </p:blipFill>
        <p:spPr>
          <a:xfrm>
            <a:off x="1524000" y="1033671"/>
            <a:ext cx="9144000" cy="52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83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1831" b="5055"/>
          <a:stretch/>
        </p:blipFill>
        <p:spPr>
          <a:xfrm>
            <a:off x="1524000" y="1003852"/>
            <a:ext cx="9144000" cy="544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1981" b="6117"/>
          <a:stretch/>
        </p:blipFill>
        <p:spPr>
          <a:xfrm>
            <a:off x="1524000" y="1013791"/>
            <a:ext cx="9144000" cy="53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6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F3A-451F-10D1-4F73-E31AEEFCD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972800" cy="1477328"/>
          </a:xfrm>
        </p:spPr>
        <p:txBody>
          <a:bodyPr/>
          <a:lstStyle/>
          <a:p>
            <a:pPr algn="ctr"/>
            <a:r>
              <a:rPr lang="en-US" sz="4800" dirty="0">
                <a:latin typeface="ArialMT"/>
              </a:rPr>
              <a:t>O</a:t>
            </a:r>
            <a:r>
              <a:rPr lang="en-US" sz="4800" b="0" i="0" u="none" strike="noStrike" baseline="0" dirty="0">
                <a:latin typeface="ArialMT"/>
              </a:rPr>
              <a:t>utdoor and indoor propagation models,</a:t>
            </a:r>
          </a:p>
          <a:p>
            <a:pPr algn="ctr"/>
            <a:r>
              <a:rPr lang="en-IN" sz="4800" b="0" i="0" u="none" strike="noStrike" baseline="0" dirty="0">
                <a:latin typeface="ArialMT"/>
              </a:rPr>
              <a:t>Link budget design</a:t>
            </a:r>
            <a:endParaRPr lang="en-IN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522E4-C419-3294-C0C2-BA37E9F6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32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4502" y="773088"/>
            <a:ext cx="8384232" cy="60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3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927" y="771524"/>
            <a:ext cx="8524874" cy="6313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656960" y="3189240"/>
              <a:ext cx="1169280" cy="82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47600" y="3179880"/>
                <a:ext cx="1188000" cy="84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842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81000"/>
            <a:ext cx="8305800" cy="6324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254600" y="1172520"/>
              <a:ext cx="5963760" cy="250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5240" y="1163160"/>
                <a:ext cx="5982480" cy="252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426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3552" y="692696"/>
            <a:ext cx="8155632" cy="57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59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88168"/>
            <a:ext cx="8610600" cy="655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395000" y="2540520"/>
              <a:ext cx="4809960" cy="317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5640" y="2531160"/>
                <a:ext cx="4828680" cy="31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7455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42876"/>
            <a:ext cx="8534400" cy="6562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695320" y="4060080"/>
              <a:ext cx="2393640" cy="695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5960" y="4050720"/>
                <a:ext cx="2412360" cy="7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96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AE0CB37-F406-0ACB-BE4D-4CCD416A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8F98BF-C920-4117-A993-9D06F5497CBD}" type="slidenum">
              <a:rPr lang="en-IN" smtClean="0"/>
              <a:pPr/>
              <a:t>3</a:t>
            </a:fld>
            <a:endParaRPr lang="en-US" altLang="en-US"/>
          </a:p>
        </p:txBody>
      </p:sp>
      <p:sp>
        <p:nvSpPr>
          <p:cNvPr id="61445" name="Rectangle 5">
            <a:extLst>
              <a:ext uri="{FF2B5EF4-FFF2-40B4-BE49-F238E27FC236}">
                <a16:creationId xmlns:a16="http://schemas.microsoft.com/office/drawing/2014/main" id="{42901176-2AE8-7EF9-0D38-84CBBAA8B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19150" y="182880"/>
            <a:ext cx="7772400" cy="55399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en-US" sz="3600" b="1" dirty="0">
                <a:latin typeface="Times New Roman" panose="02020603050405020304" pitchFamily="18" charset="0"/>
              </a:rPr>
              <a:t>Propagation Mechanisms</a:t>
            </a:r>
          </a:p>
        </p:txBody>
      </p:sp>
      <p:sp>
        <p:nvSpPr>
          <p:cNvPr id="61446" name="Rectangle 6">
            <a:extLst>
              <a:ext uri="{FF2B5EF4-FFF2-40B4-BE49-F238E27FC236}">
                <a16:creationId xmlns:a16="http://schemas.microsoft.com/office/drawing/2014/main" id="{E4C85C3F-9682-0D2F-9A0E-AE4280B0A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1295400"/>
            <a:ext cx="7696200" cy="46166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Reflection</a:t>
            </a:r>
          </a:p>
          <a:p>
            <a:pPr lvl="1"/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Propagation wave impinges on an object which is large as compared to wavelength – (Cellular - 900MHz –wavelength- 37.5 </a:t>
            </a:r>
            <a:r>
              <a:rPr lang="en-US" altLang="en-US" sz="20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cms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	      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- e.g., the surface of the Earth, buildings, walls, etc.</a:t>
            </a:r>
          </a:p>
          <a:p>
            <a:r>
              <a:rPr lang="en-US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Diffraction</a:t>
            </a:r>
          </a:p>
          <a:p>
            <a:pPr lvl="1"/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Radio path between transmitter and receiver 		  obstructed by surface with sharp irregular edges</a:t>
            </a:r>
          </a:p>
          <a:p>
            <a:pPr lvl="1"/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Waves beyond around the obstacle, even when LOS (line of sight)  does not exist</a:t>
            </a:r>
          </a:p>
          <a:p>
            <a:r>
              <a:rPr lang="en-US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Scattering</a:t>
            </a:r>
          </a:p>
          <a:p>
            <a:pPr lvl="1"/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Objects smaller than the wavelength of the  	 	  propagation wave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	     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- e.g. foliage, street signs, lamp posts</a:t>
            </a:r>
          </a:p>
        </p:txBody>
      </p:sp>
    </p:spTree>
    <p:extLst>
      <p:ext uri="{BB962C8B-B14F-4D97-AF65-F5344CB8AC3E}">
        <p14:creationId xmlns:p14="http://schemas.microsoft.com/office/powerpoint/2010/main" val="1873521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764704"/>
            <a:ext cx="8763000" cy="59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78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42876"/>
            <a:ext cx="8610600" cy="6562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936280" y="3486240"/>
              <a:ext cx="2365920" cy="46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6920" y="3476880"/>
                <a:ext cx="2384640" cy="4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323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228600"/>
            <a:ext cx="838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6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152400"/>
            <a:ext cx="8763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37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52400"/>
            <a:ext cx="8534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90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1" y="381000"/>
            <a:ext cx="84677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04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447676"/>
            <a:ext cx="85344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1" y="828676"/>
            <a:ext cx="83153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40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925" y="790575"/>
            <a:ext cx="8458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12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926" y="295276"/>
            <a:ext cx="84486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4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337BA79-E9BC-BC3D-DE5A-FF8F898E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8F98BF-C920-4117-A993-9D06F5497CBD}" type="slidenum">
              <a:rPr lang="en-IN" smtClean="0"/>
              <a:pPr/>
              <a:t>4</a:t>
            </a:fld>
            <a:endParaRPr lang="en-US" alt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E9838D9E-11BE-D43B-A2D1-20419B197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8600" y="117516"/>
            <a:ext cx="7772400" cy="553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altLang="en-US" sz="3600" b="1" dirty="0">
                <a:latin typeface="Times New Roman" panose="02020603050405020304" pitchFamily="18" charset="0"/>
              </a:rPr>
              <a:t>Radio Propagation Effects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6A7AB736-D0B5-66CE-CE64-4B7FFD22B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937126"/>
            <a:ext cx="1524000" cy="3968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Transmitter</a:t>
            </a:r>
          </a:p>
        </p:txBody>
      </p:sp>
      <p:sp>
        <p:nvSpPr>
          <p:cNvPr id="26639" name="Line 15">
            <a:extLst>
              <a:ext uri="{FF2B5EF4-FFF2-40B4-BE49-F238E27FC236}">
                <a16:creationId xmlns:a16="http://schemas.microsoft.com/office/drawing/2014/main" id="{981947E4-F0E6-3637-F2EB-D063F5820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4648200"/>
            <a:ext cx="624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640" name="Picture 16">
            <a:extLst>
              <a:ext uri="{FF2B5EF4-FFF2-40B4-BE49-F238E27FC236}">
                <a16:creationId xmlns:a16="http://schemas.microsoft.com/office/drawing/2014/main" id="{4C89EE5B-75C3-A1C2-004B-259E77E7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289426"/>
            <a:ext cx="762000" cy="37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41" name="Line 17">
            <a:extLst>
              <a:ext uri="{FF2B5EF4-FFF2-40B4-BE49-F238E27FC236}">
                <a16:creationId xmlns:a16="http://schemas.microsoft.com/office/drawing/2014/main" id="{0D72209B-F715-90A9-4387-949E3541C11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77200" y="40989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2" name="Line 18">
            <a:extLst>
              <a:ext uri="{FF2B5EF4-FFF2-40B4-BE49-F238E27FC236}">
                <a16:creationId xmlns:a16="http://schemas.microsoft.com/office/drawing/2014/main" id="{5012C5E4-15D5-80D4-DEEF-CDDDC0F35B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667001"/>
            <a:ext cx="3886200" cy="143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3" name="Line 19">
            <a:extLst>
              <a:ext uri="{FF2B5EF4-FFF2-40B4-BE49-F238E27FC236}">
                <a16:creationId xmlns:a16="http://schemas.microsoft.com/office/drawing/2014/main" id="{4DBB6CDF-0456-AC98-7DD8-9D0159B691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46323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4" name="Line 20">
            <a:extLst>
              <a:ext uri="{FF2B5EF4-FFF2-40B4-BE49-F238E27FC236}">
                <a16:creationId xmlns:a16="http://schemas.microsoft.com/office/drawing/2014/main" id="{4EF94F47-A2B2-8EEF-BCC9-C8F34D7B6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46323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5" name="Line 21">
            <a:extLst>
              <a:ext uri="{FF2B5EF4-FFF2-40B4-BE49-F238E27FC236}">
                <a16:creationId xmlns:a16="http://schemas.microsoft.com/office/drawing/2014/main" id="{008D2724-EE8F-FFC4-FF52-C07FCDF90A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4784725"/>
            <a:ext cx="411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70CC8690-C675-9879-6406-63CEFC58A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708526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6647" name="Text Box 23">
            <a:extLst>
              <a:ext uri="{FF2B5EF4-FFF2-40B4-BE49-F238E27FC236}">
                <a16:creationId xmlns:a16="http://schemas.microsoft.com/office/drawing/2014/main" id="{0E986969-7DD3-C194-7D5A-620BCFF4E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37126"/>
            <a:ext cx="1524000" cy="3968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Receiver</a:t>
            </a:r>
          </a:p>
        </p:txBody>
      </p:sp>
      <p:sp>
        <p:nvSpPr>
          <p:cNvPr id="26648" name="Line 24">
            <a:extLst>
              <a:ext uri="{FF2B5EF4-FFF2-40B4-BE49-F238E27FC236}">
                <a16:creationId xmlns:a16="http://schemas.microsoft.com/office/drawing/2014/main" id="{6D0EACFE-C0DA-3625-1C81-5B167E6636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295592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5">
            <a:extLst>
              <a:ext uri="{FF2B5EF4-FFF2-40B4-BE49-F238E27FC236}">
                <a16:creationId xmlns:a16="http://schemas.microsoft.com/office/drawing/2014/main" id="{57AF9797-8A89-D6EB-EE6F-1F824F350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038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Line 26">
            <a:extLst>
              <a:ext uri="{FF2B5EF4-FFF2-40B4-BE49-F238E27FC236}">
                <a16:creationId xmlns:a16="http://schemas.microsoft.com/office/drawing/2014/main" id="{1260DBDD-A85C-ABA0-D8AD-9752BCC66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29559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1" name="Text Box 27">
            <a:extLst>
              <a:ext uri="{FF2B5EF4-FFF2-40B4-BE49-F238E27FC236}">
                <a16:creationId xmlns:a16="http://schemas.microsoft.com/office/drawing/2014/main" id="{F0A159C3-539D-42F5-AC28-5B99E60F3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81401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h</a:t>
            </a:r>
            <a:r>
              <a:rPr lang="en-US" altLang="en-US" sz="2000" baseline="-25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6652" name="Text Box 28">
            <a:extLst>
              <a:ext uri="{FF2B5EF4-FFF2-40B4-BE49-F238E27FC236}">
                <a16:creationId xmlns:a16="http://schemas.microsoft.com/office/drawing/2014/main" id="{2C22C0A6-3140-94D1-6BBF-988F179CF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4175126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h</a:t>
            </a:r>
            <a:r>
              <a:rPr lang="en-US" altLang="en-US" sz="2000" baseline="-2500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26653" name="Line 29">
            <a:extLst>
              <a:ext uri="{FF2B5EF4-FFF2-40B4-BE49-F238E27FC236}">
                <a16:creationId xmlns:a16="http://schemas.microsoft.com/office/drawing/2014/main" id="{946233FF-8C47-6B30-4C17-9AC272136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40989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4" name="Line 30">
            <a:extLst>
              <a:ext uri="{FF2B5EF4-FFF2-40B4-BE49-F238E27FC236}">
                <a16:creationId xmlns:a16="http://schemas.microsoft.com/office/drawing/2014/main" id="{D12D8B8C-C349-CE4E-1B62-011669FB4FB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800" y="40989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6735" name="Group 111">
            <a:extLst>
              <a:ext uri="{FF2B5EF4-FFF2-40B4-BE49-F238E27FC236}">
                <a16:creationId xmlns:a16="http://schemas.microsoft.com/office/drawing/2014/main" id="{9AA320A3-FA72-60A1-1C6A-67FD892C9451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454276"/>
            <a:ext cx="381000" cy="1812925"/>
            <a:chOff x="1440" y="1776"/>
            <a:chExt cx="240" cy="1142"/>
          </a:xfrm>
        </p:grpSpPr>
        <p:sp>
          <p:nvSpPr>
            <p:cNvPr id="26628" name="Line 4">
              <a:extLst>
                <a:ext uri="{FF2B5EF4-FFF2-40B4-BE49-F238E27FC236}">
                  <a16:creationId xmlns:a16="http://schemas.microsoft.com/office/drawing/2014/main" id="{7E83B1DD-A1E8-BDE0-5FF4-D7ABB84D7B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0" y="2054"/>
              <a:ext cx="96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29" name="Line 5">
              <a:extLst>
                <a:ext uri="{FF2B5EF4-FFF2-40B4-BE49-F238E27FC236}">
                  <a16:creationId xmlns:a16="http://schemas.microsoft.com/office/drawing/2014/main" id="{A00897BE-1584-99F2-8198-617011BA2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054"/>
              <a:ext cx="144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0" name="Line 6">
              <a:extLst>
                <a:ext uri="{FF2B5EF4-FFF2-40B4-BE49-F238E27FC236}">
                  <a16:creationId xmlns:a16="http://schemas.microsoft.com/office/drawing/2014/main" id="{D0E22088-D81C-536C-1B6F-379A9EE775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2630"/>
              <a:ext cx="19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1" name="Line 7">
              <a:extLst>
                <a:ext uri="{FF2B5EF4-FFF2-40B4-BE49-F238E27FC236}">
                  <a16:creationId xmlns:a16="http://schemas.microsoft.com/office/drawing/2014/main" id="{6D7921FE-ABE1-6369-4CE2-0A481ED562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2630"/>
              <a:ext cx="19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2" name="Line 8">
              <a:extLst>
                <a:ext uri="{FF2B5EF4-FFF2-40B4-BE49-F238E27FC236}">
                  <a16:creationId xmlns:a16="http://schemas.microsoft.com/office/drawing/2014/main" id="{CC3AB004-6F45-B122-4CF4-85F06B02A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438"/>
              <a:ext cx="9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3" name="Line 9">
              <a:extLst>
                <a:ext uri="{FF2B5EF4-FFF2-40B4-BE49-F238E27FC236}">
                  <a16:creationId xmlns:a16="http://schemas.microsoft.com/office/drawing/2014/main" id="{854FDA09-928B-CDCC-2851-324E1D3DA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2438"/>
              <a:ext cx="14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4" name="Line 10">
              <a:extLst>
                <a:ext uri="{FF2B5EF4-FFF2-40B4-BE49-F238E27FC236}">
                  <a16:creationId xmlns:a16="http://schemas.microsoft.com/office/drawing/2014/main" id="{F835D425-230C-AD2C-5ED1-DAB1D9D8E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342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5" name="Line 11">
              <a:extLst>
                <a:ext uri="{FF2B5EF4-FFF2-40B4-BE49-F238E27FC236}">
                  <a16:creationId xmlns:a16="http://schemas.microsoft.com/office/drawing/2014/main" id="{B7CD2C40-7BCC-7FD4-F0B5-258954736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2342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6" name="Line 12">
              <a:extLst>
                <a:ext uri="{FF2B5EF4-FFF2-40B4-BE49-F238E27FC236}">
                  <a16:creationId xmlns:a16="http://schemas.microsoft.com/office/drawing/2014/main" id="{027A228F-B8AC-3099-C3C7-747D85FD2A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1776"/>
              <a:ext cx="0" cy="2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7" name="Line 13">
              <a:extLst>
                <a:ext uri="{FF2B5EF4-FFF2-40B4-BE49-F238E27FC236}">
                  <a16:creationId xmlns:a16="http://schemas.microsoft.com/office/drawing/2014/main" id="{D6EAE3B2-29BF-0685-62FF-CD1741E1B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1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5" name="Line 31">
              <a:extLst>
                <a:ext uri="{FF2B5EF4-FFF2-40B4-BE49-F238E27FC236}">
                  <a16:creationId xmlns:a16="http://schemas.microsoft.com/office/drawing/2014/main" id="{B665CD4B-9B8C-44E4-386D-28F94DA2A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86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6" name="Line 32">
              <a:extLst>
                <a:ext uri="{FF2B5EF4-FFF2-40B4-BE49-F238E27FC236}">
                  <a16:creationId xmlns:a16="http://schemas.microsoft.com/office/drawing/2014/main" id="{30C56F6C-52DA-72CC-F821-E08BF23A4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86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59" name="Rectangle 35">
            <a:extLst>
              <a:ext uri="{FF2B5EF4-FFF2-40B4-BE49-F238E27FC236}">
                <a16:creationId xmlns:a16="http://schemas.microsoft.com/office/drawing/2014/main" id="{528538EC-8DD1-DF4C-2E0A-E7EF0A893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057400"/>
            <a:ext cx="914400" cy="13716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1" name="Rectangle 37">
            <a:extLst>
              <a:ext uri="{FF2B5EF4-FFF2-40B4-BE49-F238E27FC236}">
                <a16:creationId xmlns:a16="http://schemas.microsoft.com/office/drawing/2014/main" id="{FFB01C45-69B1-558C-B194-5082284ED8F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011988" y="21351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2" name="Rectangle 38">
            <a:extLst>
              <a:ext uri="{FF2B5EF4-FFF2-40B4-BE49-F238E27FC236}">
                <a16:creationId xmlns:a16="http://schemas.microsoft.com/office/drawing/2014/main" id="{7A008B71-9FFE-9E70-AA78-84C3DA8EB977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40588" y="21351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3" name="Rectangle 39">
            <a:extLst>
              <a:ext uri="{FF2B5EF4-FFF2-40B4-BE49-F238E27FC236}">
                <a16:creationId xmlns:a16="http://schemas.microsoft.com/office/drawing/2014/main" id="{E94A714D-A832-1634-ADE3-7E1D3AFFE25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469188" y="21351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4" name="Rectangle 40">
            <a:extLst>
              <a:ext uri="{FF2B5EF4-FFF2-40B4-BE49-F238E27FC236}">
                <a16:creationId xmlns:a16="http://schemas.microsoft.com/office/drawing/2014/main" id="{9F71E4A9-95FC-639D-0908-648CE6089721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697788" y="21351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5" name="Rectangle 41">
            <a:extLst>
              <a:ext uri="{FF2B5EF4-FFF2-40B4-BE49-F238E27FC236}">
                <a16:creationId xmlns:a16="http://schemas.microsoft.com/office/drawing/2014/main" id="{F6A9F180-5998-920A-5F4E-BE6004E2E291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011988" y="23637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6" name="Rectangle 42">
            <a:extLst>
              <a:ext uri="{FF2B5EF4-FFF2-40B4-BE49-F238E27FC236}">
                <a16:creationId xmlns:a16="http://schemas.microsoft.com/office/drawing/2014/main" id="{218F98C9-5147-3559-1E34-42913DD7A888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40588" y="23637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7" name="Rectangle 43">
            <a:extLst>
              <a:ext uri="{FF2B5EF4-FFF2-40B4-BE49-F238E27FC236}">
                <a16:creationId xmlns:a16="http://schemas.microsoft.com/office/drawing/2014/main" id="{B13AFC5F-AEDD-686A-84B2-C2B7B7D01527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469188" y="23637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8" name="Rectangle 44">
            <a:extLst>
              <a:ext uri="{FF2B5EF4-FFF2-40B4-BE49-F238E27FC236}">
                <a16:creationId xmlns:a16="http://schemas.microsoft.com/office/drawing/2014/main" id="{578A9A20-F1D8-8D90-40B1-FA9051989C15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697788" y="23637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9" name="Rectangle 45">
            <a:extLst>
              <a:ext uri="{FF2B5EF4-FFF2-40B4-BE49-F238E27FC236}">
                <a16:creationId xmlns:a16="http://schemas.microsoft.com/office/drawing/2014/main" id="{BDE5B7BA-1718-9AFE-68FB-648E18BF4174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011988" y="25923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0" name="Rectangle 46">
            <a:extLst>
              <a:ext uri="{FF2B5EF4-FFF2-40B4-BE49-F238E27FC236}">
                <a16:creationId xmlns:a16="http://schemas.microsoft.com/office/drawing/2014/main" id="{F84B2D0F-F512-568E-95A2-FBEBDD1629B0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40588" y="25923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1" name="Rectangle 47">
            <a:extLst>
              <a:ext uri="{FF2B5EF4-FFF2-40B4-BE49-F238E27FC236}">
                <a16:creationId xmlns:a16="http://schemas.microsoft.com/office/drawing/2014/main" id="{E29913F5-89AC-5F2E-4270-93B40BD4109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469188" y="25923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2" name="Rectangle 48">
            <a:extLst>
              <a:ext uri="{FF2B5EF4-FFF2-40B4-BE49-F238E27FC236}">
                <a16:creationId xmlns:a16="http://schemas.microsoft.com/office/drawing/2014/main" id="{D879F4EE-9967-E482-85D7-2367D08D7470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697788" y="25923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3" name="Rectangle 49">
            <a:extLst>
              <a:ext uri="{FF2B5EF4-FFF2-40B4-BE49-F238E27FC236}">
                <a16:creationId xmlns:a16="http://schemas.microsoft.com/office/drawing/2014/main" id="{18E7D382-7F59-D8FA-5D3F-02CA9A06A903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011988" y="28209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4" name="Rectangle 50">
            <a:extLst>
              <a:ext uri="{FF2B5EF4-FFF2-40B4-BE49-F238E27FC236}">
                <a16:creationId xmlns:a16="http://schemas.microsoft.com/office/drawing/2014/main" id="{3FC18DFA-C24D-E76D-D7AF-5C33AE71419D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40588" y="28209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5" name="Rectangle 51">
            <a:extLst>
              <a:ext uri="{FF2B5EF4-FFF2-40B4-BE49-F238E27FC236}">
                <a16:creationId xmlns:a16="http://schemas.microsoft.com/office/drawing/2014/main" id="{7FFEA98F-5243-565C-D1DD-C735FD4CDF20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469188" y="28209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6" name="Rectangle 52">
            <a:extLst>
              <a:ext uri="{FF2B5EF4-FFF2-40B4-BE49-F238E27FC236}">
                <a16:creationId xmlns:a16="http://schemas.microsoft.com/office/drawing/2014/main" id="{6E70812B-4C49-BF8F-2B1A-2342D17AD073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697788" y="28209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8" name="Rectangle 54">
            <a:extLst>
              <a:ext uri="{FF2B5EF4-FFF2-40B4-BE49-F238E27FC236}">
                <a16:creationId xmlns:a16="http://schemas.microsoft.com/office/drawing/2014/main" id="{D2F87783-B7F3-4C7B-0588-0B67BE993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267200"/>
            <a:ext cx="533400" cy="381000"/>
          </a:xfrm>
          <a:prstGeom prst="rect">
            <a:avLst/>
          </a:prstGeom>
          <a:solidFill>
            <a:srgbClr val="00FF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9" name="Rectangle 55">
            <a:extLst>
              <a:ext uri="{FF2B5EF4-FFF2-40B4-BE49-F238E27FC236}">
                <a16:creationId xmlns:a16="http://schemas.microsoft.com/office/drawing/2014/main" id="{F51881A9-3894-4780-014F-E63DCF5E7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3434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80" name="Rectangle 56">
            <a:extLst>
              <a:ext uri="{FF2B5EF4-FFF2-40B4-BE49-F238E27FC236}">
                <a16:creationId xmlns:a16="http://schemas.microsoft.com/office/drawing/2014/main" id="{4A3106EC-AB7C-565D-0602-2D5D1D436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3434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81" name="Rectangle 57">
            <a:extLst>
              <a:ext uri="{FF2B5EF4-FFF2-40B4-BE49-F238E27FC236}">
                <a16:creationId xmlns:a16="http://schemas.microsoft.com/office/drawing/2014/main" id="{F810EDDB-5FD4-CAD8-E04C-DFD8954F8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3434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82" name="Rectangle 58">
            <a:extLst>
              <a:ext uri="{FF2B5EF4-FFF2-40B4-BE49-F238E27FC236}">
                <a16:creationId xmlns:a16="http://schemas.microsoft.com/office/drawing/2014/main" id="{4B062D5A-F316-9495-ADDB-2D901A60C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4958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83" name="Rectangle 59">
            <a:extLst>
              <a:ext uri="{FF2B5EF4-FFF2-40B4-BE49-F238E27FC236}">
                <a16:creationId xmlns:a16="http://schemas.microsoft.com/office/drawing/2014/main" id="{D5BA3EBA-C612-39AC-E5D9-776FA67A7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4958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84" name="Rectangle 60">
            <a:extLst>
              <a:ext uri="{FF2B5EF4-FFF2-40B4-BE49-F238E27FC236}">
                <a16:creationId xmlns:a16="http://schemas.microsoft.com/office/drawing/2014/main" id="{8D79FD88-A5DE-0922-3397-30C33056F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4958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0" name="Rectangle 66">
            <a:extLst>
              <a:ext uri="{FF2B5EF4-FFF2-40B4-BE49-F238E27FC236}">
                <a16:creationId xmlns:a16="http://schemas.microsoft.com/office/drawing/2014/main" id="{BF1F24DD-C1BD-E2A3-8A25-8C50BC7CA044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011988" y="30495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1" name="Rectangle 67">
            <a:extLst>
              <a:ext uri="{FF2B5EF4-FFF2-40B4-BE49-F238E27FC236}">
                <a16:creationId xmlns:a16="http://schemas.microsoft.com/office/drawing/2014/main" id="{AB85AA7A-160C-7108-E2A3-3E7A7C7476F4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40588" y="30495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2" name="Rectangle 68">
            <a:extLst>
              <a:ext uri="{FF2B5EF4-FFF2-40B4-BE49-F238E27FC236}">
                <a16:creationId xmlns:a16="http://schemas.microsoft.com/office/drawing/2014/main" id="{F51D5E0B-4B22-C11E-4523-AC8DC0B1A71A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469188" y="30495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3" name="Rectangle 69">
            <a:extLst>
              <a:ext uri="{FF2B5EF4-FFF2-40B4-BE49-F238E27FC236}">
                <a16:creationId xmlns:a16="http://schemas.microsoft.com/office/drawing/2014/main" id="{714CA5D2-56CE-3D0B-51EF-27249119B75F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696200" y="30480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4" name="Rectangle 70">
            <a:extLst>
              <a:ext uri="{FF2B5EF4-FFF2-40B4-BE49-F238E27FC236}">
                <a16:creationId xmlns:a16="http://schemas.microsoft.com/office/drawing/2014/main" id="{227AF9CD-16FB-2B63-5EE7-76930EFC1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657600"/>
            <a:ext cx="533400" cy="990600"/>
          </a:xfrm>
          <a:prstGeom prst="rect">
            <a:avLst/>
          </a:prstGeom>
          <a:solidFill>
            <a:srgbClr val="FFFF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5" name="Rectangle 71">
            <a:extLst>
              <a:ext uri="{FF2B5EF4-FFF2-40B4-BE49-F238E27FC236}">
                <a16:creationId xmlns:a16="http://schemas.microsoft.com/office/drawing/2014/main" id="{9C7C520F-2A57-F468-231F-6D204C49C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6" name="Rectangle 72">
            <a:extLst>
              <a:ext uri="{FF2B5EF4-FFF2-40B4-BE49-F238E27FC236}">
                <a16:creationId xmlns:a16="http://schemas.microsoft.com/office/drawing/2014/main" id="{D1AC4420-7D9E-08D1-3F57-25A3D0CED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7338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7" name="Rectangle 73">
            <a:extLst>
              <a:ext uri="{FF2B5EF4-FFF2-40B4-BE49-F238E27FC236}">
                <a16:creationId xmlns:a16="http://schemas.microsoft.com/office/drawing/2014/main" id="{99B7569F-2ED9-DE09-AD38-E73195C71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7338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8" name="Rectangle 74">
            <a:extLst>
              <a:ext uri="{FF2B5EF4-FFF2-40B4-BE49-F238E27FC236}">
                <a16:creationId xmlns:a16="http://schemas.microsoft.com/office/drawing/2014/main" id="{9250133C-9681-BA26-86A4-F38EA638A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8862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9" name="Rectangle 75">
            <a:extLst>
              <a:ext uri="{FF2B5EF4-FFF2-40B4-BE49-F238E27FC236}">
                <a16:creationId xmlns:a16="http://schemas.microsoft.com/office/drawing/2014/main" id="{7DB8DD92-C906-EC78-584A-E087B2EBE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8862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00" name="Rectangle 76">
            <a:extLst>
              <a:ext uri="{FF2B5EF4-FFF2-40B4-BE49-F238E27FC236}">
                <a16:creationId xmlns:a16="http://schemas.microsoft.com/office/drawing/2014/main" id="{B24926EF-0BDB-D22C-6428-8B4A305FD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8862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08" name="Rectangle 84">
            <a:extLst>
              <a:ext uri="{FF2B5EF4-FFF2-40B4-BE49-F238E27FC236}">
                <a16:creationId xmlns:a16="http://schemas.microsoft.com/office/drawing/2014/main" id="{18E32B2F-50D1-3F3D-E49F-17E9F1CF3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09" name="Rectangle 85">
            <a:extLst>
              <a:ext uri="{FF2B5EF4-FFF2-40B4-BE49-F238E27FC236}">
                <a16:creationId xmlns:a16="http://schemas.microsoft.com/office/drawing/2014/main" id="{5EABD641-F90A-8796-53B9-1B0836CBF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0386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0" name="Rectangle 86">
            <a:extLst>
              <a:ext uri="{FF2B5EF4-FFF2-40B4-BE49-F238E27FC236}">
                <a16:creationId xmlns:a16="http://schemas.microsoft.com/office/drawing/2014/main" id="{623525A9-B897-4E00-9756-C1B0D0D50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0386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1" name="Rectangle 87">
            <a:extLst>
              <a:ext uri="{FF2B5EF4-FFF2-40B4-BE49-F238E27FC236}">
                <a16:creationId xmlns:a16="http://schemas.microsoft.com/office/drawing/2014/main" id="{97994EF5-F49A-DD6F-1361-50FDDC6EA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1910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2" name="Rectangle 88">
            <a:extLst>
              <a:ext uri="{FF2B5EF4-FFF2-40B4-BE49-F238E27FC236}">
                <a16:creationId xmlns:a16="http://schemas.microsoft.com/office/drawing/2014/main" id="{A87F6E3A-F99D-7619-B41A-9452E5F5F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1910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3" name="Rectangle 89">
            <a:extLst>
              <a:ext uri="{FF2B5EF4-FFF2-40B4-BE49-F238E27FC236}">
                <a16:creationId xmlns:a16="http://schemas.microsoft.com/office/drawing/2014/main" id="{7CD2026A-AE62-9406-4996-AA3D1090E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910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4" name="Rectangle 90">
            <a:extLst>
              <a:ext uri="{FF2B5EF4-FFF2-40B4-BE49-F238E27FC236}">
                <a16:creationId xmlns:a16="http://schemas.microsoft.com/office/drawing/2014/main" id="{B9BCACEF-95AC-57AF-EF44-76C219DFB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3434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5" name="Rectangle 91">
            <a:extLst>
              <a:ext uri="{FF2B5EF4-FFF2-40B4-BE49-F238E27FC236}">
                <a16:creationId xmlns:a16="http://schemas.microsoft.com/office/drawing/2014/main" id="{3749A9BC-C7A3-5E86-B266-9BA79F39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3434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6" name="Rectangle 92">
            <a:extLst>
              <a:ext uri="{FF2B5EF4-FFF2-40B4-BE49-F238E27FC236}">
                <a16:creationId xmlns:a16="http://schemas.microsoft.com/office/drawing/2014/main" id="{2E70417A-EC43-8A58-10E8-E3E16D6AA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3434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7" name="Rectangle 93">
            <a:extLst>
              <a:ext uri="{FF2B5EF4-FFF2-40B4-BE49-F238E27FC236}">
                <a16:creationId xmlns:a16="http://schemas.microsoft.com/office/drawing/2014/main" id="{46D8D6F5-247F-FCEF-723D-0496DC7EB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8" name="Rectangle 94">
            <a:extLst>
              <a:ext uri="{FF2B5EF4-FFF2-40B4-BE49-F238E27FC236}">
                <a16:creationId xmlns:a16="http://schemas.microsoft.com/office/drawing/2014/main" id="{A85848CC-16F4-0DFE-3B4B-4A5236ACE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4958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9" name="Rectangle 95">
            <a:extLst>
              <a:ext uri="{FF2B5EF4-FFF2-40B4-BE49-F238E27FC236}">
                <a16:creationId xmlns:a16="http://schemas.microsoft.com/office/drawing/2014/main" id="{D858B3F2-A3F4-9AA7-BAC8-29A29B8B5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4958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0" name="Line 96">
            <a:extLst>
              <a:ext uri="{FF2B5EF4-FFF2-40B4-BE49-F238E27FC236}">
                <a16:creationId xmlns:a16="http://schemas.microsoft.com/office/drawing/2014/main" id="{8E018421-FFBD-4807-6E47-F0C2C579D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743200"/>
            <a:ext cx="1600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721" name="Line 97">
            <a:extLst>
              <a:ext uri="{FF2B5EF4-FFF2-40B4-BE49-F238E27FC236}">
                <a16:creationId xmlns:a16="http://schemas.microsoft.com/office/drawing/2014/main" id="{72AAACC3-9EB8-827B-8F9B-6B52F7643D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657600"/>
            <a:ext cx="2590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722" name="Line 98">
            <a:extLst>
              <a:ext uri="{FF2B5EF4-FFF2-40B4-BE49-F238E27FC236}">
                <a16:creationId xmlns:a16="http://schemas.microsoft.com/office/drawing/2014/main" id="{5BF0EF81-1D37-5D8F-A41D-65265CE65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6576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723" name="Line 99">
            <a:extLst>
              <a:ext uri="{FF2B5EF4-FFF2-40B4-BE49-F238E27FC236}">
                <a16:creationId xmlns:a16="http://schemas.microsoft.com/office/drawing/2014/main" id="{F9455F0A-1937-DCB9-80A9-052C8BA332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6576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724" name="Line 100">
            <a:extLst>
              <a:ext uri="{FF2B5EF4-FFF2-40B4-BE49-F238E27FC236}">
                <a16:creationId xmlns:a16="http://schemas.microsoft.com/office/drawing/2014/main" id="{24B51468-C75D-D26F-9361-6B0F0BB8C7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3581400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725" name="Text Box 101">
            <a:extLst>
              <a:ext uri="{FF2B5EF4-FFF2-40B4-BE49-F238E27FC236}">
                <a16:creationId xmlns:a16="http://schemas.microsoft.com/office/drawing/2014/main" id="{6507311B-CC09-E505-5765-78FDDD4F6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8862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727" name="Text Box 103">
            <a:extLst>
              <a:ext uri="{FF2B5EF4-FFF2-40B4-BE49-F238E27FC236}">
                <a16:creationId xmlns:a16="http://schemas.microsoft.com/office/drawing/2014/main" id="{B5629C98-576B-60D2-705F-4BF342358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chemeClr val="folHlink"/>
                </a:solidFill>
                <a:latin typeface="Times New Roman" panose="02020603050405020304" pitchFamily="18" charset="0"/>
              </a:rPr>
              <a:t>Diffracted Signal</a:t>
            </a:r>
          </a:p>
        </p:txBody>
      </p:sp>
      <p:sp>
        <p:nvSpPr>
          <p:cNvPr id="26728" name="Line 104">
            <a:extLst>
              <a:ext uri="{FF2B5EF4-FFF2-40B4-BE49-F238E27FC236}">
                <a16:creationId xmlns:a16="http://schemas.microsoft.com/office/drawing/2014/main" id="{32624B58-A3F1-6744-8A53-C2A8D1015D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590800"/>
            <a:ext cx="3124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729" name="Line 105">
            <a:extLst>
              <a:ext uri="{FF2B5EF4-FFF2-40B4-BE49-F238E27FC236}">
                <a16:creationId xmlns:a16="http://schemas.microsoft.com/office/drawing/2014/main" id="{51BCE17A-8FD9-9860-DD2A-8977807CE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27432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730" name="Text Box 106">
            <a:extLst>
              <a:ext uri="{FF2B5EF4-FFF2-40B4-BE49-F238E27FC236}">
                <a16:creationId xmlns:a16="http://schemas.microsoft.com/office/drawing/2014/main" id="{E8C0BA4E-DAF3-2003-893D-6EB5C2A8F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505201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chemeClr val="folHlink"/>
                </a:solidFill>
                <a:latin typeface="Times New Roman" panose="02020603050405020304" pitchFamily="18" charset="0"/>
              </a:rPr>
              <a:t>Reflected Signal</a:t>
            </a:r>
          </a:p>
        </p:txBody>
      </p:sp>
      <p:sp>
        <p:nvSpPr>
          <p:cNvPr id="26731" name="Line 107">
            <a:extLst>
              <a:ext uri="{FF2B5EF4-FFF2-40B4-BE49-F238E27FC236}">
                <a16:creationId xmlns:a16="http://schemas.microsoft.com/office/drawing/2014/main" id="{3A84365D-E040-1C6E-2B99-EE012839A9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2743200"/>
            <a:ext cx="381000" cy="685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734" name="Text Box 110">
            <a:extLst>
              <a:ext uri="{FF2B5EF4-FFF2-40B4-BE49-F238E27FC236}">
                <a16:creationId xmlns:a16="http://schemas.microsoft.com/office/drawing/2014/main" id="{AE18AD2F-13E4-A103-7834-644AC723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895601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chemeClr val="folHlink"/>
                </a:solidFill>
                <a:latin typeface="Times New Roman" panose="02020603050405020304" pitchFamily="18" charset="0"/>
              </a:rPr>
              <a:t>Direct Signal</a:t>
            </a:r>
          </a:p>
        </p:txBody>
      </p:sp>
      <p:sp>
        <p:nvSpPr>
          <p:cNvPr id="26736" name="Rectangle 112">
            <a:extLst>
              <a:ext uri="{FF2B5EF4-FFF2-40B4-BE49-F238E27FC236}">
                <a16:creationId xmlns:a16="http://schemas.microsoft.com/office/drawing/2014/main" id="{1886E3F5-2DCC-545E-4F26-5ADD96E21935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011988" y="32781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7" name="Rectangle 113">
            <a:extLst>
              <a:ext uri="{FF2B5EF4-FFF2-40B4-BE49-F238E27FC236}">
                <a16:creationId xmlns:a16="http://schemas.microsoft.com/office/drawing/2014/main" id="{3E43C044-901A-89F7-00D7-7A2BC29FE389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40588" y="32781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8" name="Rectangle 114">
            <a:extLst>
              <a:ext uri="{FF2B5EF4-FFF2-40B4-BE49-F238E27FC236}">
                <a16:creationId xmlns:a16="http://schemas.microsoft.com/office/drawing/2014/main" id="{C7DF1CDB-606D-E73F-C25C-89BA1E27DA3B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469188" y="3278188"/>
            <a:ext cx="74612" cy="746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9" name="Rectangle 115">
            <a:extLst>
              <a:ext uri="{FF2B5EF4-FFF2-40B4-BE49-F238E27FC236}">
                <a16:creationId xmlns:a16="http://schemas.microsoft.com/office/drawing/2014/main" id="{60942E1B-74D9-47DF-F076-A11F8F0D6029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696200" y="3276600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40" name="Text Box 116">
            <a:extLst>
              <a:ext uri="{FF2B5EF4-FFF2-40B4-BE49-F238E27FC236}">
                <a16:creationId xmlns:a16="http://schemas.microsoft.com/office/drawing/2014/main" id="{9BA08C44-1357-A514-CA8E-3EEBD6D9F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447801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solidFill>
                  <a:schemeClr val="folHlink"/>
                </a:solidFill>
                <a:latin typeface="Times New Roman" panose="02020603050405020304" pitchFamily="18" charset="0"/>
              </a:rPr>
              <a:t>Building</a:t>
            </a:r>
          </a:p>
        </p:txBody>
      </p:sp>
    </p:spTree>
    <p:extLst>
      <p:ext uri="{BB962C8B-B14F-4D97-AF65-F5344CB8AC3E}">
        <p14:creationId xmlns:p14="http://schemas.microsoft.com/office/powerpoint/2010/main" val="2750508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447676"/>
            <a:ext cx="8458200" cy="6257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4CAE35-2F56-D382-C81C-35CEB4CE2188}"/>
                  </a:ext>
                </a:extLst>
              </p14:cNvPr>
              <p14:cNvContentPartPr/>
              <p14:nvPr/>
            </p14:nvContentPartPr>
            <p14:xfrm>
              <a:off x="9451888" y="6306950"/>
              <a:ext cx="356400" cy="333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4CAE35-2F56-D382-C81C-35CEB4CE21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5768" y="6300830"/>
                <a:ext cx="36864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B79659-0207-A33F-478B-AD4D395D837C}"/>
                  </a:ext>
                </a:extLst>
              </p14:cNvPr>
              <p14:cNvContentPartPr/>
              <p14:nvPr/>
            </p14:nvContentPartPr>
            <p14:xfrm>
              <a:off x="5101440" y="2668560"/>
              <a:ext cx="286452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B79659-0207-A33F-478B-AD4D395D83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5320" y="2662440"/>
                <a:ext cx="2876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9BD8D3-2F7A-CB82-4330-85C3375453E6}"/>
                  </a:ext>
                </a:extLst>
              </p14:cNvPr>
              <p14:cNvContentPartPr/>
              <p14:nvPr/>
            </p14:nvContentPartPr>
            <p14:xfrm>
              <a:off x="6245600" y="2294560"/>
              <a:ext cx="360" cy="3791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9BD8D3-2F7A-CB82-4330-85C3375453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39480" y="2288440"/>
                <a:ext cx="12600" cy="38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4901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381000"/>
            <a:ext cx="8077200" cy="6324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20A244-7739-1BB7-0D11-C873A2A08247}"/>
                  </a:ext>
                </a:extLst>
              </p14:cNvPr>
              <p14:cNvContentPartPr/>
              <p14:nvPr/>
            </p14:nvContentPartPr>
            <p14:xfrm>
              <a:off x="6992460" y="888840"/>
              <a:ext cx="360" cy="4521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20A244-7739-1BB7-0D11-C873A2A082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6340" y="882720"/>
                <a:ext cx="12600" cy="45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9F8681-9D66-7500-A0B9-55EEB385314D}"/>
                  </a:ext>
                </a:extLst>
              </p14:cNvPr>
              <p14:cNvContentPartPr/>
              <p14:nvPr/>
            </p14:nvContentPartPr>
            <p14:xfrm>
              <a:off x="3983848" y="4464470"/>
              <a:ext cx="326808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9F8681-9D66-7500-A0B9-55EEB38531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7728" y="4458350"/>
                <a:ext cx="32803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353880-B868-36CE-E872-7575E11191D3}"/>
                  </a:ext>
                </a:extLst>
              </p14:cNvPr>
              <p14:cNvContentPartPr/>
              <p14:nvPr/>
            </p14:nvContentPartPr>
            <p14:xfrm>
              <a:off x="3966270" y="4229400"/>
              <a:ext cx="136080" cy="140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353880-B868-36CE-E872-7575E11191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0150" y="4223280"/>
                <a:ext cx="1483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6C46EC7-3934-05F3-D2C3-E50664CB26CF}"/>
              </a:ext>
            </a:extLst>
          </p:cNvPr>
          <p:cNvGrpSpPr/>
          <p:nvPr/>
        </p:nvGrpSpPr>
        <p:grpSpPr>
          <a:xfrm>
            <a:off x="4213230" y="4022760"/>
            <a:ext cx="210960" cy="201960"/>
            <a:chOff x="4213230" y="4022760"/>
            <a:chExt cx="21096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8A69C2-E8BF-AF19-1777-EAF6B37698E7}"/>
                    </a:ext>
                  </a:extLst>
                </p14:cNvPr>
                <p14:cNvContentPartPr/>
                <p14:nvPr/>
              </p14:nvContentPartPr>
              <p14:xfrm>
                <a:off x="4213230" y="4086840"/>
                <a:ext cx="103680" cy="137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8A69C2-E8BF-AF19-1777-EAF6B37698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07110" y="4080720"/>
                  <a:ext cx="115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47348E-D408-2FDE-0114-005C3187C883}"/>
                    </a:ext>
                  </a:extLst>
                </p14:cNvPr>
                <p14:cNvContentPartPr/>
                <p14:nvPr/>
              </p14:nvContentPartPr>
              <p14:xfrm>
                <a:off x="4298190" y="4022760"/>
                <a:ext cx="126000" cy="177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47348E-D408-2FDE-0114-005C3187C8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92070" y="4016640"/>
                  <a:ext cx="138240" cy="19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4764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E9F4A9-C4EB-35D5-9A60-5ECC6C4687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D3F86-C2F8-EAFE-46F4-FF630DF2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00025"/>
            <a:ext cx="12172950" cy="6457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7D599F-51E7-6922-D8C9-498F3BCC0E8D}"/>
                  </a:ext>
                </a:extLst>
              </p14:cNvPr>
              <p14:cNvContentPartPr/>
              <p14:nvPr/>
            </p14:nvContentPartPr>
            <p14:xfrm>
              <a:off x="3822208" y="1044470"/>
              <a:ext cx="1545480" cy="328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7D599F-51E7-6922-D8C9-498F3BCC0E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6088" y="1038350"/>
                <a:ext cx="15577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7E0CCD-756E-0FEC-A170-1B6B1AB545E8}"/>
                  </a:ext>
                </a:extLst>
              </p14:cNvPr>
              <p14:cNvContentPartPr/>
              <p14:nvPr/>
            </p14:nvContentPartPr>
            <p14:xfrm>
              <a:off x="3647480" y="5687200"/>
              <a:ext cx="407880" cy="31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7E0CCD-756E-0FEC-A170-1B6B1AB545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1360" y="5681080"/>
                <a:ext cx="42012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851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FB004E-717E-3585-E22F-731697CB71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8BACF-0206-592E-65A4-C13D2A66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4" y="757237"/>
            <a:ext cx="11016173" cy="6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05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0990" y="788670"/>
            <a:ext cx="8324850" cy="59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1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6" y="76200"/>
            <a:ext cx="86201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25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42876"/>
            <a:ext cx="89154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91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533400"/>
            <a:ext cx="81534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65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6" y="152400"/>
            <a:ext cx="84677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24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A5029C-486D-9B10-837F-618C10BD81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11EB1-6B65-612D-CCB3-C5B92D4D0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5" t="17639" r="16562" b="67778"/>
          <a:stretch/>
        </p:blipFill>
        <p:spPr>
          <a:xfrm>
            <a:off x="-300079" y="723899"/>
            <a:ext cx="12713422" cy="1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8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6933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2585323"/>
          </a:xfrm>
        </p:spPr>
        <p:txBody>
          <a:bodyPr/>
          <a:lstStyle/>
          <a:p>
            <a:r>
              <a:rPr lang="en-IN" dirty="0"/>
              <a:t>Small Scale fading</a:t>
            </a:r>
          </a:p>
          <a:p>
            <a:pPr lvl="1"/>
            <a:r>
              <a:rPr lang="en-IN" dirty="0"/>
              <a:t>Instantaneous received power variation</a:t>
            </a:r>
          </a:p>
          <a:p>
            <a:pPr lvl="1"/>
            <a:r>
              <a:rPr lang="en-IN" dirty="0"/>
              <a:t>Delay spread</a:t>
            </a:r>
          </a:p>
          <a:p>
            <a:pPr lvl="1"/>
            <a:r>
              <a:rPr lang="en-IN" dirty="0"/>
              <a:t>Doppler spread</a:t>
            </a:r>
          </a:p>
          <a:p>
            <a:r>
              <a:rPr lang="en-IN" dirty="0"/>
              <a:t>Large scale fading</a:t>
            </a:r>
          </a:p>
          <a:p>
            <a:pPr lvl="1"/>
            <a:r>
              <a:rPr lang="en-IN" dirty="0"/>
              <a:t>Path loss</a:t>
            </a:r>
          </a:p>
          <a:p>
            <a:pPr lvl="1"/>
            <a:r>
              <a:rPr lang="en-IN" dirty="0"/>
              <a:t>Shadowing</a:t>
            </a:r>
          </a:p>
          <a:p>
            <a:pPr lvl="1"/>
            <a:r>
              <a:rPr lang="en-IN" dirty="0"/>
              <a:t>Obstacles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2420888"/>
            <a:ext cx="3960440" cy="24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780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04800"/>
            <a:ext cx="8305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7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04800"/>
            <a:ext cx="8305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65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228600"/>
            <a:ext cx="838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77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152400"/>
            <a:ext cx="8458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00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914400"/>
            <a:ext cx="8458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7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 Multipath Propagation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426081"/>
            <a:ext cx="6629401" cy="530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6735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228600"/>
            <a:ext cx="8610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68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04800"/>
            <a:ext cx="8305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66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A319B-5EE4-A4F5-C3BB-5CC175F1C6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63582-F8AB-A254-07F0-B3D25A3C8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2" t="27916" r="15156" b="26944"/>
          <a:stretch/>
        </p:blipFill>
        <p:spPr>
          <a:xfrm>
            <a:off x="1219200" y="1362074"/>
            <a:ext cx="9182101" cy="46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16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152400"/>
            <a:ext cx="8534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3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5DE3A95-BC03-2F48-26E3-40BCA732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FCDD-2C71-4E7E-BD06-4A308371EFE8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8063F03-9FAA-60FE-CDD8-4B73DAEF3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362" y="72253"/>
            <a:ext cx="7793038" cy="553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altLang="en-US" sz="3600" b="1" dirty="0">
                <a:latin typeface="Times New Roman" panose="02020603050405020304" pitchFamily="18" charset="0"/>
              </a:rPr>
              <a:t>Free-space Propagation Model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DA366AE-48D7-94EF-B052-D63023C584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4038600"/>
            <a:ext cx="8153400" cy="235449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The received signal power at distance </a:t>
            </a:r>
            <a:r>
              <a:rPr lang="en-US" altLang="en-US" sz="20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d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800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800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800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where </a:t>
            </a:r>
            <a:r>
              <a:rPr lang="en-US" altLang="en-US" sz="20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i="1" baseline="-25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is transmitting power, </a:t>
            </a:r>
            <a:r>
              <a:rPr lang="en-US" altLang="en-US" sz="20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2000" i="1" baseline="-25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e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is effective area, and </a:t>
            </a:r>
            <a:r>
              <a:rPr lang="en-US" altLang="en-US" sz="20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G</a:t>
            </a:r>
            <a:r>
              <a:rPr lang="en-US" altLang="en-US" sz="2000" i="1" baseline="-25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is the transmitting antenna gain. Assuming that the radiated power is uniformly distributed over the surface of the sphere.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800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29" name="Text Box 37">
            <a:extLst>
              <a:ext uri="{FF2B5EF4-FFF2-40B4-BE49-F238E27FC236}">
                <a16:creationId xmlns:a16="http://schemas.microsoft.com/office/drawing/2014/main" id="{D509BB31-5C17-B585-A5ED-28DFF4E56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321051"/>
            <a:ext cx="1524000" cy="3968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Transmitter</a:t>
            </a:r>
          </a:p>
        </p:txBody>
      </p:sp>
      <p:sp>
        <p:nvSpPr>
          <p:cNvPr id="8230" name="Line 38">
            <a:extLst>
              <a:ext uri="{FF2B5EF4-FFF2-40B4-BE49-F238E27FC236}">
                <a16:creationId xmlns:a16="http://schemas.microsoft.com/office/drawing/2014/main" id="{91CBC246-7422-3E7A-BD13-AD5D6A244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032125"/>
            <a:ext cx="624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31" name="Picture 39">
            <a:extLst>
              <a:ext uri="{FF2B5EF4-FFF2-40B4-BE49-F238E27FC236}">
                <a16:creationId xmlns:a16="http://schemas.microsoft.com/office/drawing/2014/main" id="{817F063E-09CC-E511-4549-D58A1745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673351"/>
            <a:ext cx="762000" cy="37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32" name="Line 40">
            <a:extLst>
              <a:ext uri="{FF2B5EF4-FFF2-40B4-BE49-F238E27FC236}">
                <a16:creationId xmlns:a16="http://schemas.microsoft.com/office/drawing/2014/main" id="{B7AE004F-B9FD-88BC-F0AC-765770545C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77200" y="28035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33" name="Line 41">
            <a:extLst>
              <a:ext uri="{FF2B5EF4-FFF2-40B4-BE49-F238E27FC236}">
                <a16:creationId xmlns:a16="http://schemas.microsoft.com/office/drawing/2014/main" id="{894E3BA4-1C50-E96D-29B4-F29C00017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355726"/>
            <a:ext cx="3886200" cy="1127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34" name="Line 42">
            <a:extLst>
              <a:ext uri="{FF2B5EF4-FFF2-40B4-BE49-F238E27FC236}">
                <a16:creationId xmlns:a16="http://schemas.microsoft.com/office/drawing/2014/main" id="{897D3477-7A3A-2E76-06BE-71A1541AA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0638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35" name="Line 43">
            <a:extLst>
              <a:ext uri="{FF2B5EF4-FFF2-40B4-BE49-F238E27FC236}">
                <a16:creationId xmlns:a16="http://schemas.microsoft.com/office/drawing/2014/main" id="{F7580357-0570-9CBA-8AB5-4D7412F4C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3048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36" name="Line 44">
            <a:extLst>
              <a:ext uri="{FF2B5EF4-FFF2-40B4-BE49-F238E27FC236}">
                <a16:creationId xmlns:a16="http://schemas.microsoft.com/office/drawing/2014/main" id="{535A4F05-EF37-88A1-2604-4B5CD8B317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200400"/>
            <a:ext cx="411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37" name="Text Box 45">
            <a:extLst>
              <a:ext uri="{FF2B5EF4-FFF2-40B4-BE49-F238E27FC236}">
                <a16:creationId xmlns:a16="http://schemas.microsoft.com/office/drawing/2014/main" id="{725316B4-457D-4234-F484-0A0647047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200401"/>
            <a:ext cx="144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chemeClr val="folHlink"/>
                </a:solidFill>
                <a:latin typeface="Times New Roman" panose="02020603050405020304" pitchFamily="18" charset="0"/>
              </a:rPr>
              <a:t>Distance </a:t>
            </a:r>
            <a:r>
              <a:rPr lang="en-US" altLang="en-US" sz="2000" i="1">
                <a:solidFill>
                  <a:schemeClr val="folHlink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8238" name="Text Box 46">
            <a:extLst>
              <a:ext uri="{FF2B5EF4-FFF2-40B4-BE49-F238E27FC236}">
                <a16:creationId xmlns:a16="http://schemas.microsoft.com/office/drawing/2014/main" id="{C8A80D5A-F1A3-320D-E1E3-C8897C6D8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352801"/>
            <a:ext cx="1524000" cy="3968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Receiver</a:t>
            </a:r>
          </a:p>
        </p:txBody>
      </p:sp>
      <p:sp>
        <p:nvSpPr>
          <p:cNvPr id="8239" name="Line 47">
            <a:extLst>
              <a:ext uri="{FF2B5EF4-FFF2-40B4-BE49-F238E27FC236}">
                <a16:creationId xmlns:a16="http://schemas.microsoft.com/office/drawing/2014/main" id="{9D0891BB-02CC-6CCC-F8F8-3D08F99B82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133985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0" name="Line 48">
            <a:extLst>
              <a:ext uri="{FF2B5EF4-FFF2-40B4-BE49-F238E27FC236}">
                <a16:creationId xmlns:a16="http://schemas.microsoft.com/office/drawing/2014/main" id="{05BC5918-2CD9-1D1F-F4E7-F7C19B861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4225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1" name="Line 49">
            <a:extLst>
              <a:ext uri="{FF2B5EF4-FFF2-40B4-BE49-F238E27FC236}">
                <a16:creationId xmlns:a16="http://schemas.microsoft.com/office/drawing/2014/main" id="{1481C5BA-FBC5-D613-DAD1-362ED93E2F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133985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2" name="Text Box 50">
            <a:extLst>
              <a:ext uri="{FF2B5EF4-FFF2-40B4-BE49-F238E27FC236}">
                <a16:creationId xmlns:a16="http://schemas.microsoft.com/office/drawing/2014/main" id="{32FF8752-9F09-A027-B3E5-C6B13B85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981201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h</a:t>
            </a:r>
            <a:r>
              <a:rPr lang="en-US" altLang="en-US" sz="2000" baseline="-25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243" name="Text Box 51">
            <a:extLst>
              <a:ext uri="{FF2B5EF4-FFF2-40B4-BE49-F238E27FC236}">
                <a16:creationId xmlns:a16="http://schemas.microsoft.com/office/drawing/2014/main" id="{103CB87D-D22E-3F63-46B6-BEFC5574C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0" y="2667001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h</a:t>
            </a:r>
            <a:r>
              <a:rPr lang="en-US" altLang="en-US" sz="2000" baseline="-2500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8244" name="Line 52">
            <a:extLst>
              <a:ext uri="{FF2B5EF4-FFF2-40B4-BE49-F238E27FC236}">
                <a16:creationId xmlns:a16="http://schemas.microsoft.com/office/drawing/2014/main" id="{90F3A82F-8549-22EA-54CD-E5081F55DAD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2667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5" name="Line 53">
            <a:extLst>
              <a:ext uri="{FF2B5EF4-FFF2-40B4-BE49-F238E27FC236}">
                <a16:creationId xmlns:a16="http://schemas.microsoft.com/office/drawing/2014/main" id="{5B9D94C0-D123-AE55-74E5-12F5D69E2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800" y="2667001"/>
            <a:ext cx="0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246" name="Group 54">
            <a:extLst>
              <a:ext uri="{FF2B5EF4-FFF2-40B4-BE49-F238E27FC236}">
                <a16:creationId xmlns:a16="http://schemas.microsoft.com/office/drawing/2014/main" id="{BE2480EA-A771-6EBE-6024-CB618F180F42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1219201"/>
            <a:ext cx="381000" cy="1812925"/>
            <a:chOff x="1440" y="1776"/>
            <a:chExt cx="240" cy="1142"/>
          </a:xfrm>
        </p:grpSpPr>
        <p:sp>
          <p:nvSpPr>
            <p:cNvPr id="8247" name="Line 55">
              <a:extLst>
                <a:ext uri="{FF2B5EF4-FFF2-40B4-BE49-F238E27FC236}">
                  <a16:creationId xmlns:a16="http://schemas.microsoft.com/office/drawing/2014/main" id="{D413F8ED-431E-4EA6-E451-9CE4553C6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0" y="2054"/>
              <a:ext cx="96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8" name="Line 56">
              <a:extLst>
                <a:ext uri="{FF2B5EF4-FFF2-40B4-BE49-F238E27FC236}">
                  <a16:creationId xmlns:a16="http://schemas.microsoft.com/office/drawing/2014/main" id="{409A4257-0A5F-4504-A828-4F47AF5F83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054"/>
              <a:ext cx="144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9" name="Line 57">
              <a:extLst>
                <a:ext uri="{FF2B5EF4-FFF2-40B4-BE49-F238E27FC236}">
                  <a16:creationId xmlns:a16="http://schemas.microsoft.com/office/drawing/2014/main" id="{0A65B7E0-7FF9-6C78-CD7E-8B6A74A25A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2630"/>
              <a:ext cx="19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0" name="Line 58">
              <a:extLst>
                <a:ext uri="{FF2B5EF4-FFF2-40B4-BE49-F238E27FC236}">
                  <a16:creationId xmlns:a16="http://schemas.microsoft.com/office/drawing/2014/main" id="{2EB01ED7-5C6D-CA23-CEA0-CEDE7F868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2630"/>
              <a:ext cx="19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1" name="Line 59">
              <a:extLst>
                <a:ext uri="{FF2B5EF4-FFF2-40B4-BE49-F238E27FC236}">
                  <a16:creationId xmlns:a16="http://schemas.microsoft.com/office/drawing/2014/main" id="{D4933D52-FBBE-FFA6-CC0D-20BE5C174D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438"/>
              <a:ext cx="9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2" name="Line 60">
              <a:extLst>
                <a:ext uri="{FF2B5EF4-FFF2-40B4-BE49-F238E27FC236}">
                  <a16:creationId xmlns:a16="http://schemas.microsoft.com/office/drawing/2014/main" id="{CD4A95AD-01FF-67D2-C13A-1BED9FD251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2438"/>
              <a:ext cx="14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3" name="Line 61">
              <a:extLst>
                <a:ext uri="{FF2B5EF4-FFF2-40B4-BE49-F238E27FC236}">
                  <a16:creationId xmlns:a16="http://schemas.microsoft.com/office/drawing/2014/main" id="{433F3316-5B61-AB44-59B0-81B2DB74B6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342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4" name="Line 62">
              <a:extLst>
                <a:ext uri="{FF2B5EF4-FFF2-40B4-BE49-F238E27FC236}">
                  <a16:creationId xmlns:a16="http://schemas.microsoft.com/office/drawing/2014/main" id="{A2BE3A3A-5909-E6FD-FF34-0B472501CF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2342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5" name="Line 63">
              <a:extLst>
                <a:ext uri="{FF2B5EF4-FFF2-40B4-BE49-F238E27FC236}">
                  <a16:creationId xmlns:a16="http://schemas.microsoft.com/office/drawing/2014/main" id="{D121437E-6609-CB0F-9E11-35A3626B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1776"/>
              <a:ext cx="0" cy="2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6" name="Line 64">
              <a:extLst>
                <a:ext uri="{FF2B5EF4-FFF2-40B4-BE49-F238E27FC236}">
                  <a16:creationId xmlns:a16="http://schemas.microsoft.com/office/drawing/2014/main" id="{366B7491-AA17-104F-807E-7DE8653465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1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7" name="Line 65">
              <a:extLst>
                <a:ext uri="{FF2B5EF4-FFF2-40B4-BE49-F238E27FC236}">
                  <a16:creationId xmlns:a16="http://schemas.microsoft.com/office/drawing/2014/main" id="{EA01586B-9A4C-6DF3-7868-87EFD2775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86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8" name="Line 66">
              <a:extLst>
                <a:ext uri="{FF2B5EF4-FFF2-40B4-BE49-F238E27FC236}">
                  <a16:creationId xmlns:a16="http://schemas.microsoft.com/office/drawing/2014/main" id="{83B47DD2-E4E2-9808-2E18-2FE8C67DC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86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06" name="Text Box 114">
            <a:extLst>
              <a:ext uri="{FF2B5EF4-FFF2-40B4-BE49-F238E27FC236}">
                <a16:creationId xmlns:a16="http://schemas.microsoft.com/office/drawing/2014/main" id="{3B6ED9A5-CC79-DAB4-1282-463D2EC3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5908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8317" name="Object 125">
            <a:extLst>
              <a:ext uri="{FF2B5EF4-FFF2-40B4-BE49-F238E27FC236}">
                <a16:creationId xmlns:a16="http://schemas.microsoft.com/office/drawing/2014/main" id="{106EE2AB-4C56-0850-7CD5-648E946DEF29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849688" y="4386263"/>
          <a:ext cx="156051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23600" imgH="393480" progId="Equation.3">
                  <p:embed/>
                </p:oleObj>
              </mc:Choice>
              <mc:Fallback>
                <p:oleObj name="Equation" r:id="rId3" imgW="723600" imgH="393480" progId="Equation.3">
                  <p:embed/>
                  <p:pic>
                    <p:nvPicPr>
                      <p:cNvPr id="8317" name="Object 125">
                        <a:extLst>
                          <a:ext uri="{FF2B5EF4-FFF2-40B4-BE49-F238E27FC236}">
                            <a16:creationId xmlns:a16="http://schemas.microsoft.com/office/drawing/2014/main" id="{106EE2AB-4C56-0850-7CD5-648E946DEF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688" y="4386263"/>
                        <a:ext cx="156051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1793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5520" y="548680"/>
            <a:ext cx="8352928" cy="61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13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8B6670-90BD-5F45-E5CE-21A1F3A896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371F3-6CC2-AE39-BBB1-F038AA917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0" t="22083" r="27344" b="15000"/>
          <a:stretch/>
        </p:blipFill>
        <p:spPr>
          <a:xfrm>
            <a:off x="2228851" y="904874"/>
            <a:ext cx="7400924" cy="52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7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295276"/>
            <a:ext cx="86868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54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914400"/>
            <a:ext cx="8305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38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476672"/>
            <a:ext cx="8458200" cy="622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66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228600"/>
            <a:ext cx="84582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436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381000"/>
            <a:ext cx="838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320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228600"/>
            <a:ext cx="8229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4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F652DC9E-35CD-5846-523D-1B3E803B99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/>
              <a:t>Large Scale Model</a:t>
            </a:r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9E7ABFE3-B103-0546-65BE-026DE7E125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8164" y="1981201"/>
            <a:ext cx="8555037" cy="377031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</a:rPr>
              <a:t>Free-space Propagation Model (contd.)</a:t>
            </a:r>
            <a:endParaRPr lang="en-I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665" y="1340770"/>
            <a:ext cx="7472759" cy="280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36" y="4230729"/>
            <a:ext cx="7784504" cy="61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57" y="4684558"/>
            <a:ext cx="1455020" cy="61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5301208"/>
            <a:ext cx="8108101" cy="139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17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56792"/>
            <a:ext cx="79057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5" y="2365445"/>
            <a:ext cx="1715129" cy="37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5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49E1295-5554-E39E-FFE8-7731FDD7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8F98BF-C920-4117-A993-9D06F5497CBD}" type="slidenum">
              <a:rPr lang="en-IN" smtClean="0"/>
              <a:pPr/>
              <a:t>9</a:t>
            </a:fld>
            <a:endParaRPr lang="en-US" altLang="en-US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8B50A41C-F482-7CCC-8BCA-420AAC3B4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139827"/>
            <a:ext cx="77724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latin typeface="Times New Roman" panose="02020603050405020304" pitchFamily="18" charset="0"/>
              </a:rPr>
              <a:t>Antenna Gain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94BB388-8DCC-AE9D-DF55-E288CB4615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1219200"/>
            <a:ext cx="8153400" cy="39333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For  a circular reflector antenna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      Gain </a:t>
            </a:r>
            <a:r>
              <a:rPr lang="en-US" altLang="en-US" sz="2000" i="1" dirty="0">
                <a:latin typeface="Times New Roman" panose="02020603050405020304" pitchFamily="18" charset="0"/>
              </a:rPr>
              <a:t>G = </a:t>
            </a:r>
            <a:r>
              <a:rPr lang="en-US" altLang="en-US" sz="20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 (  D /  )</a:t>
            </a:r>
            <a:r>
              <a:rPr lang="en-US" altLang="en-US" sz="2000" i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	    </a:t>
            </a:r>
            <a:r>
              <a:rPr lang="en-US" altLang="en-US" sz="2000" i="1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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 net efficiency (depends on the electric field distribution over the  	  antenna aperture, losses, </a:t>
            </a:r>
            <a:r>
              <a:rPr lang="en-US" altLang="en-US" sz="2000" dirty="0" err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ohmic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heating , typically 0.55)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</a:t>
            </a:r>
            <a:r>
              <a:rPr lang="en-US" altLang="en-US" sz="2000" i="1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 diameter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thus, </a:t>
            </a:r>
            <a:r>
              <a:rPr lang="en-US" altLang="en-US" sz="2000" i="1" dirty="0">
                <a:latin typeface="Times New Roman" panose="02020603050405020304" pitchFamily="18" charset="0"/>
                <a:sym typeface="Symbol" panose="05050102010706020507" pitchFamily="18" charset="2"/>
              </a:rPr>
              <a:t>G =  ( D f /c )</a:t>
            </a:r>
            <a:r>
              <a:rPr lang="en-US" altLang="en-US" sz="2000" i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 </a:t>
            </a:r>
            <a:r>
              <a:rPr lang="en-US" altLang="en-US" sz="2000" i="1" dirty="0">
                <a:latin typeface="Times New Roman" panose="02020603050405020304" pitchFamily="18" charset="0"/>
                <a:sym typeface="Symbol" panose="05050102010706020507" pitchFamily="18" charset="2"/>
              </a:rPr>
              <a:t>c =  f   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000" i="1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is speed of light)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 dirty="0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Example: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Antenna with diameter = 2 m, frequency   = 6 GHz, wavelength  = 0.05 m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i="1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G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 39.4 dB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Frequency = 14 GHz, same diameter, wavelength = 0.021 m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en-US" sz="2000" i="1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 46.9 dB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* Higher the frequency, higher the gain for the same size antenna</a:t>
            </a:r>
          </a:p>
        </p:txBody>
      </p:sp>
    </p:spTree>
    <p:extLst>
      <p:ext uri="{BB962C8B-B14F-4D97-AF65-F5344CB8AC3E}">
        <p14:creationId xmlns:p14="http://schemas.microsoft.com/office/powerpoint/2010/main" val="96703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480</Words>
  <Application>Microsoft Office PowerPoint</Application>
  <PresentationFormat>Widescreen</PresentationFormat>
  <Paragraphs>103</Paragraphs>
  <Slides>68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MS Gothic</vt:lpstr>
      <vt:lpstr>ArialMT</vt:lpstr>
      <vt:lpstr>Calibri</vt:lpstr>
      <vt:lpstr>Symbol</vt:lpstr>
      <vt:lpstr>Times New Roman</vt:lpstr>
      <vt:lpstr>Wingdings</vt:lpstr>
      <vt:lpstr>1_Office Theme</vt:lpstr>
      <vt:lpstr>Equation</vt:lpstr>
      <vt:lpstr>Speed, Wavelength, Frequency</vt:lpstr>
      <vt:lpstr>Typical electromagnetic properties</vt:lpstr>
      <vt:lpstr>Propagation Mechanisms</vt:lpstr>
      <vt:lpstr>Radio Propagation Effects</vt:lpstr>
      <vt:lpstr>Fading</vt:lpstr>
      <vt:lpstr>Free-space Propagation Model</vt:lpstr>
      <vt:lpstr>Free-space Propagation Model (contd.)</vt:lpstr>
      <vt:lpstr>PowerPoint Presentation</vt:lpstr>
      <vt:lpstr>Antenna Gain</vt:lpstr>
      <vt:lpstr>Path loss</vt:lpstr>
      <vt:lpstr>Antenna Field Zones</vt:lpstr>
      <vt:lpstr>PowerPoint Presentation</vt:lpstr>
      <vt:lpstr>PowerPoint Presentation</vt:lpstr>
      <vt:lpstr>Ground reflection (Two-Ray)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Indoor Multipath Propagation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Scale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Speed, Wavelength, Frequency</dc:title>
  <dc:creator>Hemanth C</dc:creator>
  <cp:lastModifiedBy>Rahul Karthik</cp:lastModifiedBy>
  <cp:revision>16</cp:revision>
  <dcterms:created xsi:type="dcterms:W3CDTF">2024-01-30T15:13:41Z</dcterms:created>
  <dcterms:modified xsi:type="dcterms:W3CDTF">2024-05-04T10:02:40Z</dcterms:modified>
</cp:coreProperties>
</file>